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59" r:id="rId4"/>
    <p:sldId id="258" r:id="rId5"/>
    <p:sldId id="263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AED4E1-506F-4643-A6AA-43CE93941734}" v="143" dt="2021-04-03T07:54:56.0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ob Cain" userId="84dbde1e03166247" providerId="Windows Live" clId="Web-{ED763045-23B1-42D2-94A1-38B7B79DFBE0}"/>
    <pc:docChg chg="modSld">
      <pc:chgData name="Jacob Cain" userId="84dbde1e03166247" providerId="Windows Live" clId="Web-{ED763045-23B1-42D2-94A1-38B7B79DFBE0}" dt="2021-03-14T12:50:19.273" v="39" actId="20577"/>
      <pc:docMkLst>
        <pc:docMk/>
      </pc:docMkLst>
      <pc:sldChg chg="modSp">
        <pc:chgData name="Jacob Cain" userId="84dbde1e03166247" providerId="Windows Live" clId="Web-{ED763045-23B1-42D2-94A1-38B7B79DFBE0}" dt="2021-03-14T12:50:19.273" v="39" actId="20577"/>
        <pc:sldMkLst>
          <pc:docMk/>
          <pc:sldMk cId="3786777676" sldId="257"/>
        </pc:sldMkLst>
        <pc:spChg chg="mod">
          <ac:chgData name="Jacob Cain" userId="84dbde1e03166247" providerId="Windows Live" clId="Web-{ED763045-23B1-42D2-94A1-38B7B79DFBE0}" dt="2021-03-14T12:50:19.273" v="39" actId="20577"/>
          <ac:spMkLst>
            <pc:docMk/>
            <pc:sldMk cId="3786777676" sldId="257"/>
            <ac:spMk id="8" creationId="{A0BC28BE-70C9-4A5B-A7B6-9ED04CDC2F41}"/>
          </ac:spMkLst>
        </pc:spChg>
      </pc:sldChg>
      <pc:sldChg chg="modSp">
        <pc:chgData name="Jacob Cain" userId="84dbde1e03166247" providerId="Windows Live" clId="Web-{ED763045-23B1-42D2-94A1-38B7B79DFBE0}" dt="2021-03-14T12:22:30.327" v="9" actId="20577"/>
        <pc:sldMkLst>
          <pc:docMk/>
          <pc:sldMk cId="3361813655" sldId="258"/>
        </pc:sldMkLst>
        <pc:spChg chg="mod">
          <ac:chgData name="Jacob Cain" userId="84dbde1e03166247" providerId="Windows Live" clId="Web-{ED763045-23B1-42D2-94A1-38B7B79DFBE0}" dt="2021-03-14T12:22:30.327" v="9" actId="20577"/>
          <ac:spMkLst>
            <pc:docMk/>
            <pc:sldMk cId="3361813655" sldId="258"/>
            <ac:spMk id="27" creationId="{BC7B703B-F1A8-40AE-A32C-966B02AF1E68}"/>
          </ac:spMkLst>
        </pc:spChg>
      </pc:sldChg>
      <pc:sldChg chg="modSp">
        <pc:chgData name="Jacob Cain" userId="84dbde1e03166247" providerId="Windows Live" clId="Web-{ED763045-23B1-42D2-94A1-38B7B79DFBE0}" dt="2021-03-14T12:35:34.253" v="20" actId="20577"/>
        <pc:sldMkLst>
          <pc:docMk/>
          <pc:sldMk cId="3248423511" sldId="261"/>
        </pc:sldMkLst>
        <pc:spChg chg="mod">
          <ac:chgData name="Jacob Cain" userId="84dbde1e03166247" providerId="Windows Live" clId="Web-{ED763045-23B1-42D2-94A1-38B7B79DFBE0}" dt="2021-03-14T12:35:34.253" v="20" actId="20577"/>
          <ac:spMkLst>
            <pc:docMk/>
            <pc:sldMk cId="3248423511" sldId="261"/>
            <ac:spMk id="3" creationId="{DFEA59F0-A12E-47F0-A88B-6410813FC1C0}"/>
          </ac:spMkLst>
        </pc:spChg>
      </pc:sldChg>
      <pc:sldChg chg="modSp">
        <pc:chgData name="Jacob Cain" userId="84dbde1e03166247" providerId="Windows Live" clId="Web-{ED763045-23B1-42D2-94A1-38B7B79DFBE0}" dt="2021-03-14T12:35:48.425" v="23" actId="20577"/>
        <pc:sldMkLst>
          <pc:docMk/>
          <pc:sldMk cId="3398657885" sldId="262"/>
        </pc:sldMkLst>
        <pc:spChg chg="mod">
          <ac:chgData name="Jacob Cain" userId="84dbde1e03166247" providerId="Windows Live" clId="Web-{ED763045-23B1-42D2-94A1-38B7B79DFBE0}" dt="2021-03-14T12:35:48.425" v="23" actId="20577"/>
          <ac:spMkLst>
            <pc:docMk/>
            <pc:sldMk cId="3398657885" sldId="262"/>
            <ac:spMk id="3" creationId="{FC2FB2EB-8401-4179-A046-28C95EF65F5C}"/>
          </ac:spMkLst>
        </pc:spChg>
      </pc:sldChg>
    </pc:docChg>
  </pc:docChgLst>
  <pc:docChgLst>
    <pc:chgData name="Jacob Cain" userId="84dbde1e03166247" providerId="LiveId" clId="{E8AED4E1-506F-4643-A6AA-43CE93941734}"/>
    <pc:docChg chg="undo redo custSel addSld delSld modSld sldOrd modMainMaster">
      <pc:chgData name="Jacob Cain" userId="84dbde1e03166247" providerId="LiveId" clId="{E8AED4E1-506F-4643-A6AA-43CE93941734}" dt="2021-04-03T07:57:46.430" v="7418" actId="20577"/>
      <pc:docMkLst>
        <pc:docMk/>
      </pc:docMkLst>
      <pc:sldChg chg="addSp delSp modSp mod setBg">
        <pc:chgData name="Jacob Cain" userId="84dbde1e03166247" providerId="LiveId" clId="{E8AED4E1-506F-4643-A6AA-43CE93941734}" dt="2021-04-03T07:54:25.933" v="7410" actId="164"/>
        <pc:sldMkLst>
          <pc:docMk/>
          <pc:sldMk cId="2080552929" sldId="256"/>
        </pc:sldMkLst>
        <pc:spChg chg="mod">
          <ac:chgData name="Jacob Cain" userId="84dbde1e03166247" providerId="LiveId" clId="{E8AED4E1-506F-4643-A6AA-43CE93941734}" dt="2021-04-03T05:58:02.412" v="4645" actId="20577"/>
          <ac:spMkLst>
            <pc:docMk/>
            <pc:sldMk cId="2080552929" sldId="256"/>
            <ac:spMk id="2" creationId="{00798A3F-2A62-4138-9CC5-572BA63C10A4}"/>
          </ac:spMkLst>
        </pc:spChg>
        <pc:spChg chg="mod">
          <ac:chgData name="Jacob Cain" userId="84dbde1e03166247" providerId="LiveId" clId="{E8AED4E1-506F-4643-A6AA-43CE93941734}" dt="2021-03-14T09:17:46.079" v="217" actId="1036"/>
          <ac:spMkLst>
            <pc:docMk/>
            <pc:sldMk cId="2080552929" sldId="256"/>
            <ac:spMk id="3" creationId="{9277297A-553C-4CC9-9C44-1F1FA97BF9AB}"/>
          </ac:spMkLst>
        </pc:spChg>
        <pc:spChg chg="mod">
          <ac:chgData name="Jacob Cain" userId="84dbde1e03166247" providerId="LiveId" clId="{E8AED4E1-506F-4643-A6AA-43CE93941734}" dt="2021-04-03T07:54:25.933" v="7410" actId="164"/>
          <ac:spMkLst>
            <pc:docMk/>
            <pc:sldMk cId="2080552929" sldId="256"/>
            <ac:spMk id="9" creationId="{1B31F58F-A8B4-478B-B2AA-E47C411811B9}"/>
          </ac:spMkLst>
        </pc:spChg>
        <pc:spChg chg="mod">
          <ac:chgData name="Jacob Cain" userId="84dbde1e03166247" providerId="LiveId" clId="{E8AED4E1-506F-4643-A6AA-43CE93941734}" dt="2021-04-03T07:53:43.051" v="7385" actId="164"/>
          <ac:spMkLst>
            <pc:docMk/>
            <pc:sldMk cId="2080552929" sldId="256"/>
            <ac:spMk id="10" creationId="{F4122984-EAAB-4419-BF9C-FEBC30CCA72E}"/>
          </ac:spMkLst>
        </pc:spChg>
        <pc:spChg chg="mod">
          <ac:chgData name="Jacob Cain" userId="84dbde1e03166247" providerId="LiveId" clId="{E8AED4E1-506F-4643-A6AA-43CE93941734}" dt="2021-04-03T07:53:43.051" v="7385" actId="164"/>
          <ac:spMkLst>
            <pc:docMk/>
            <pc:sldMk cId="2080552929" sldId="256"/>
            <ac:spMk id="11" creationId="{0A8A779B-9248-4078-894F-5076B0B00F4E}"/>
          </ac:spMkLst>
        </pc:spChg>
        <pc:spChg chg="add del mod">
          <ac:chgData name="Jacob Cain" userId="84dbde1e03166247" providerId="LiveId" clId="{E8AED4E1-506F-4643-A6AA-43CE93941734}" dt="2021-03-14T09:16:46.869" v="90"/>
          <ac:spMkLst>
            <pc:docMk/>
            <pc:sldMk cId="2080552929" sldId="256"/>
            <ac:spMk id="12" creationId="{2FDECE9F-DB84-442A-A4AF-3ECF01D50CC4}"/>
          </ac:spMkLst>
        </pc:spChg>
        <pc:spChg chg="add mod">
          <ac:chgData name="Jacob Cain" userId="84dbde1e03166247" providerId="LiveId" clId="{E8AED4E1-506F-4643-A6AA-43CE93941734}" dt="2021-03-14T09:19:27.192" v="296" actId="20577"/>
          <ac:spMkLst>
            <pc:docMk/>
            <pc:sldMk cId="2080552929" sldId="256"/>
            <ac:spMk id="13" creationId="{5FF9FB8F-24E0-4809-A5DA-F63A2EF8D042}"/>
          </ac:spMkLst>
        </pc:spChg>
        <pc:grpChg chg="add mod">
          <ac:chgData name="Jacob Cain" userId="84dbde1e03166247" providerId="LiveId" clId="{E8AED4E1-506F-4643-A6AA-43CE93941734}" dt="2021-04-03T07:54:25.933" v="7410" actId="164"/>
          <ac:grpSpMkLst>
            <pc:docMk/>
            <pc:sldMk cId="2080552929" sldId="256"/>
            <ac:grpSpMk id="4" creationId="{F76DF937-CD16-48C0-8855-67AC7E96CDBB}"/>
          </ac:grpSpMkLst>
        </pc:grpChg>
        <pc:grpChg chg="add mod">
          <ac:chgData name="Jacob Cain" userId="84dbde1e03166247" providerId="LiveId" clId="{E8AED4E1-506F-4643-A6AA-43CE93941734}" dt="2021-04-03T07:53:43.051" v="7385" actId="164"/>
          <ac:grpSpMkLst>
            <pc:docMk/>
            <pc:sldMk cId="2080552929" sldId="256"/>
            <ac:grpSpMk id="5" creationId="{E63B1416-9095-4304-B0D2-82D857EE548E}"/>
          </ac:grpSpMkLst>
        </pc:grpChg>
        <pc:picChg chg="mod">
          <ac:chgData name="Jacob Cain" userId="84dbde1e03166247" providerId="LiveId" clId="{E8AED4E1-506F-4643-A6AA-43CE93941734}" dt="2021-04-03T07:53:43.051" v="7385" actId="164"/>
          <ac:picMkLst>
            <pc:docMk/>
            <pc:sldMk cId="2080552929" sldId="256"/>
            <ac:picMk id="1026" creationId="{700E11DB-AF4D-4BAE-B6BC-4AF67B84B90C}"/>
          </ac:picMkLst>
        </pc:picChg>
        <pc:picChg chg="mod">
          <ac:chgData name="Jacob Cain" userId="84dbde1e03166247" providerId="LiveId" clId="{E8AED4E1-506F-4643-A6AA-43CE93941734}" dt="2021-04-03T07:54:25.933" v="7410" actId="164"/>
          <ac:picMkLst>
            <pc:docMk/>
            <pc:sldMk cId="2080552929" sldId="256"/>
            <ac:picMk id="1030" creationId="{1B1864B9-9A77-49BB-ABBC-21563B11AC88}"/>
          </ac:picMkLst>
        </pc:picChg>
      </pc:sldChg>
      <pc:sldChg chg="addSp modSp new del mod ord setBg">
        <pc:chgData name="Jacob Cain" userId="84dbde1e03166247" providerId="LiveId" clId="{E8AED4E1-506F-4643-A6AA-43CE93941734}" dt="2021-04-03T05:32:38.496" v="4620" actId="47"/>
        <pc:sldMkLst>
          <pc:docMk/>
          <pc:sldMk cId="3786777676" sldId="257"/>
        </pc:sldMkLst>
        <pc:spChg chg="mod">
          <ac:chgData name="Jacob Cain" userId="84dbde1e03166247" providerId="LiveId" clId="{E8AED4E1-506F-4643-A6AA-43CE93941734}" dt="2021-04-03T04:56:05.195" v="3344" actId="20577"/>
          <ac:spMkLst>
            <pc:docMk/>
            <pc:sldMk cId="3786777676" sldId="257"/>
            <ac:spMk id="2" creationId="{83CC197F-B1DB-4A75-B005-523E10167C69}"/>
          </ac:spMkLst>
        </pc:spChg>
        <pc:spChg chg="mod">
          <ac:chgData name="Jacob Cain" userId="84dbde1e03166247" providerId="LiveId" clId="{E8AED4E1-506F-4643-A6AA-43CE93941734}" dt="2021-03-16T01:51:49.317" v="3283" actId="20577"/>
          <ac:spMkLst>
            <pc:docMk/>
            <pc:sldMk cId="3786777676" sldId="257"/>
            <ac:spMk id="3" creationId="{F86CB561-14F8-4BEC-8092-55550DAC11C5}"/>
          </ac:spMkLst>
        </pc:spChg>
        <pc:spChg chg="add mod">
          <ac:chgData name="Jacob Cain" userId="84dbde1e03166247" providerId="LiveId" clId="{E8AED4E1-506F-4643-A6AA-43CE93941734}" dt="2021-03-14T11:03:49.214" v="1575" actId="14100"/>
          <ac:spMkLst>
            <pc:docMk/>
            <pc:sldMk cId="3786777676" sldId="257"/>
            <ac:spMk id="8" creationId="{A0BC28BE-70C9-4A5B-A7B6-9ED04CDC2F41}"/>
          </ac:spMkLst>
        </pc:spChg>
        <pc:spChg chg="add mod">
          <ac:chgData name="Jacob Cain" userId="84dbde1e03166247" providerId="LiveId" clId="{E8AED4E1-506F-4643-A6AA-43CE93941734}" dt="2021-03-14T11:03:27.106" v="1565" actId="27636"/>
          <ac:spMkLst>
            <pc:docMk/>
            <pc:sldMk cId="3786777676" sldId="257"/>
            <ac:spMk id="9" creationId="{A8F6BB42-89E8-49BB-833B-B95D2B23B188}"/>
          </ac:spMkLst>
        </pc:spChg>
        <pc:picChg chg="add mod">
          <ac:chgData name="Jacob Cain" userId="84dbde1e03166247" providerId="LiveId" clId="{E8AED4E1-506F-4643-A6AA-43CE93941734}" dt="2021-03-14T10:33:35.820" v="1085" actId="14100"/>
          <ac:picMkLst>
            <pc:docMk/>
            <pc:sldMk cId="3786777676" sldId="257"/>
            <ac:picMk id="5" creationId="{F36B1868-2123-4DE9-86AB-C1B6D5D697EB}"/>
          </ac:picMkLst>
        </pc:picChg>
        <pc:picChg chg="add mod">
          <ac:chgData name="Jacob Cain" userId="84dbde1e03166247" providerId="LiveId" clId="{E8AED4E1-506F-4643-A6AA-43CE93941734}" dt="2021-03-14T11:03:58.789" v="1576" actId="1076"/>
          <ac:picMkLst>
            <pc:docMk/>
            <pc:sldMk cId="3786777676" sldId="257"/>
            <ac:picMk id="7" creationId="{C071B205-B5EC-4102-9639-66D980395B37}"/>
          </ac:picMkLst>
        </pc:picChg>
      </pc:sldChg>
      <pc:sldChg chg="addSp delSp modSp new mod ord">
        <pc:chgData name="Jacob Cain" userId="84dbde1e03166247" providerId="LiveId" clId="{E8AED4E1-506F-4643-A6AA-43CE93941734}" dt="2021-04-03T07:54:46.722" v="7415"/>
        <pc:sldMkLst>
          <pc:docMk/>
          <pc:sldMk cId="3361813655" sldId="258"/>
        </pc:sldMkLst>
        <pc:spChg chg="del mod">
          <ac:chgData name="Jacob Cain" userId="84dbde1e03166247" providerId="LiveId" clId="{E8AED4E1-506F-4643-A6AA-43CE93941734}" dt="2021-04-03T06:35:48.842" v="5318" actId="478"/>
          <ac:spMkLst>
            <pc:docMk/>
            <pc:sldMk cId="3361813655" sldId="258"/>
            <ac:spMk id="2" creationId="{E80F3E4B-DD81-4BAF-940B-5D43255576FD}"/>
          </ac:spMkLst>
        </pc:spChg>
        <pc:spChg chg="add del mod">
          <ac:chgData name="Jacob Cain" userId="84dbde1e03166247" providerId="LiveId" clId="{E8AED4E1-506F-4643-A6AA-43CE93941734}" dt="2021-03-14T12:11:25.399" v="2413" actId="478"/>
          <ac:spMkLst>
            <pc:docMk/>
            <pc:sldMk cId="3361813655" sldId="258"/>
            <ac:spMk id="3" creationId="{F9454CE9-D0A1-4874-8B0A-3E7F475ADC68}"/>
          </ac:spMkLst>
        </pc:spChg>
        <pc:spChg chg="add del mod">
          <ac:chgData name="Jacob Cain" userId="84dbde1e03166247" providerId="LiveId" clId="{E8AED4E1-506F-4643-A6AA-43CE93941734}" dt="2021-04-03T06:22:29.481" v="4717" actId="478"/>
          <ac:spMkLst>
            <pc:docMk/>
            <pc:sldMk cId="3361813655" sldId="258"/>
            <ac:spMk id="8" creationId="{566ECC82-01F9-4FCF-BE4B-A222A945DC5D}"/>
          </ac:spMkLst>
        </pc:spChg>
        <pc:spChg chg="add del mod">
          <ac:chgData name="Jacob Cain" userId="84dbde1e03166247" providerId="LiveId" clId="{E8AED4E1-506F-4643-A6AA-43CE93941734}" dt="2021-03-14T12:11:27.720" v="2414" actId="478"/>
          <ac:spMkLst>
            <pc:docMk/>
            <pc:sldMk cId="3361813655" sldId="258"/>
            <ac:spMk id="10" creationId="{4D7E484B-4765-4ACC-88AD-35FB06B346B2}"/>
          </ac:spMkLst>
        </pc:spChg>
        <pc:spChg chg="add del mod">
          <ac:chgData name="Jacob Cain" userId="84dbde1e03166247" providerId="LiveId" clId="{E8AED4E1-506F-4643-A6AA-43CE93941734}" dt="2021-03-14T12:13:46.977" v="2441" actId="478"/>
          <ac:spMkLst>
            <pc:docMk/>
            <pc:sldMk cId="3361813655" sldId="258"/>
            <ac:spMk id="13" creationId="{48575A1C-A9D1-49CD-8EAD-744211ABD36D}"/>
          </ac:spMkLst>
        </pc:spChg>
        <pc:spChg chg="add mod">
          <ac:chgData name="Jacob Cain" userId="84dbde1e03166247" providerId="LiveId" clId="{E8AED4E1-506F-4643-A6AA-43CE93941734}" dt="2021-04-03T06:36:39.672" v="5334" actId="20577"/>
          <ac:spMkLst>
            <pc:docMk/>
            <pc:sldMk cId="3361813655" sldId="258"/>
            <ac:spMk id="14" creationId="{40F9611B-8F0B-495D-AF09-DA15F30B5665}"/>
          </ac:spMkLst>
        </pc:spChg>
        <pc:spChg chg="add del mod">
          <ac:chgData name="Jacob Cain" userId="84dbde1e03166247" providerId="LiveId" clId="{E8AED4E1-506F-4643-A6AA-43CE93941734}" dt="2021-03-14T12:13:50.361" v="2442" actId="478"/>
          <ac:spMkLst>
            <pc:docMk/>
            <pc:sldMk cId="3361813655" sldId="258"/>
            <ac:spMk id="14" creationId="{C4CC2736-3006-450A-B24A-45DEC2C960A9}"/>
          </ac:spMkLst>
        </pc:spChg>
        <pc:spChg chg="add del mod">
          <ac:chgData name="Jacob Cain" userId="84dbde1e03166247" providerId="LiveId" clId="{E8AED4E1-506F-4643-A6AA-43CE93941734}" dt="2021-03-14T12:13:32.136" v="2440" actId="478"/>
          <ac:spMkLst>
            <pc:docMk/>
            <pc:sldMk cId="3361813655" sldId="258"/>
            <ac:spMk id="15" creationId="{D33040EE-E40E-4FF2-BAFB-E44FED117E2B}"/>
          </ac:spMkLst>
        </pc:spChg>
        <pc:spChg chg="add mod">
          <ac:chgData name="Jacob Cain" userId="84dbde1e03166247" providerId="LiveId" clId="{E8AED4E1-506F-4643-A6AA-43CE93941734}" dt="2021-04-03T06:36:24.944" v="5329" actId="20577"/>
          <ac:spMkLst>
            <pc:docMk/>
            <pc:sldMk cId="3361813655" sldId="258"/>
            <ac:spMk id="27" creationId="{BC7B703B-F1A8-40AE-A32C-966B02AF1E68}"/>
          </ac:spMkLst>
        </pc:spChg>
        <pc:grpChg chg="mod">
          <ac:chgData name="Jacob Cain" userId="84dbde1e03166247" providerId="LiveId" clId="{E8AED4E1-506F-4643-A6AA-43CE93941734}" dt="2021-03-14T12:14:54.674" v="2451"/>
          <ac:grpSpMkLst>
            <pc:docMk/>
            <pc:sldMk cId="3361813655" sldId="258"/>
            <ac:grpSpMk id="20" creationId="{6873DDA0-7855-44D6-9F66-7B3084C3ECAF}"/>
          </ac:grpSpMkLst>
        </pc:grpChg>
        <pc:picChg chg="add mod">
          <ac:chgData name="Jacob Cain" userId="84dbde1e03166247" providerId="LiveId" clId="{E8AED4E1-506F-4643-A6AA-43CE93941734}" dt="2021-04-03T06:26:48.932" v="4975" actId="1076"/>
          <ac:picMkLst>
            <pc:docMk/>
            <pc:sldMk cId="3361813655" sldId="258"/>
            <ac:picMk id="4" creationId="{09E8D8B7-102E-441B-8BC6-48B70D944FDB}"/>
          </ac:picMkLst>
        </pc:picChg>
        <pc:picChg chg="add del mod">
          <ac:chgData name="Jacob Cain" userId="84dbde1e03166247" providerId="LiveId" clId="{E8AED4E1-506F-4643-A6AA-43CE93941734}" dt="2021-03-14T10:58:47.639" v="1310"/>
          <ac:picMkLst>
            <pc:docMk/>
            <pc:sldMk cId="3361813655" sldId="258"/>
            <ac:picMk id="5" creationId="{9761FDAA-9E23-4E90-85AB-F9065AE3AED0}"/>
          </ac:picMkLst>
        </pc:picChg>
        <pc:picChg chg="add del mod">
          <ac:chgData name="Jacob Cain" userId="84dbde1e03166247" providerId="LiveId" clId="{E8AED4E1-506F-4643-A6AA-43CE93941734}" dt="2021-04-03T06:21:22.440" v="4700" actId="478"/>
          <ac:picMkLst>
            <pc:docMk/>
            <pc:sldMk cId="3361813655" sldId="258"/>
            <ac:picMk id="7" creationId="{240BA35A-700C-4544-91B6-705D1FD2F78E}"/>
          </ac:picMkLst>
        </pc:picChg>
        <pc:picChg chg="add mod">
          <ac:chgData name="Jacob Cain" userId="84dbde1e03166247" providerId="LiveId" clId="{E8AED4E1-506F-4643-A6AA-43CE93941734}" dt="2021-04-03T07:54:46.722" v="7415"/>
          <ac:picMkLst>
            <pc:docMk/>
            <pc:sldMk cId="3361813655" sldId="258"/>
            <ac:picMk id="8" creationId="{A473A67A-DA83-4F26-B852-1BE6B2B7DF24}"/>
          </ac:picMkLst>
        </pc:picChg>
        <pc:picChg chg="add del mod">
          <ac:chgData name="Jacob Cain" userId="84dbde1e03166247" providerId="LiveId" clId="{E8AED4E1-506F-4643-A6AA-43CE93941734}" dt="2021-04-03T06:21:24.812" v="4701" actId="478"/>
          <ac:picMkLst>
            <pc:docMk/>
            <pc:sldMk cId="3361813655" sldId="258"/>
            <ac:picMk id="12" creationId="{A9F4B459-CAAB-4C73-B3ED-9D5A34BE77CE}"/>
          </ac:picMkLst>
        </pc:picChg>
        <pc:inkChg chg="add del">
          <ac:chgData name="Jacob Cain" userId="84dbde1e03166247" providerId="LiveId" clId="{E8AED4E1-506F-4643-A6AA-43CE93941734}" dt="2021-03-14T12:14:42.211" v="2446" actId="9405"/>
          <ac:inkMkLst>
            <pc:docMk/>
            <pc:sldMk cId="3361813655" sldId="258"/>
            <ac:inkMk id="16" creationId="{49074193-A9EB-4341-BA2B-D18E73888920}"/>
          </ac:inkMkLst>
        </pc:inkChg>
        <pc:inkChg chg="add del">
          <ac:chgData name="Jacob Cain" userId="84dbde1e03166247" providerId="LiveId" clId="{E8AED4E1-506F-4643-A6AA-43CE93941734}" dt="2021-03-14T12:14:41.556" v="2445" actId="9405"/>
          <ac:inkMkLst>
            <pc:docMk/>
            <pc:sldMk cId="3361813655" sldId="258"/>
            <ac:inkMk id="17" creationId="{F49D0141-5AFE-4082-B529-D1E7F94E7C81}"/>
          </ac:inkMkLst>
        </pc:inkChg>
        <pc:inkChg chg="add del mod">
          <ac:chgData name="Jacob Cain" userId="84dbde1e03166247" providerId="LiveId" clId="{E8AED4E1-506F-4643-A6AA-43CE93941734}" dt="2021-03-14T12:14:54.989" v="2452" actId="9405"/>
          <ac:inkMkLst>
            <pc:docMk/>
            <pc:sldMk cId="3361813655" sldId="258"/>
            <ac:inkMk id="18" creationId="{BAF5819D-BF0C-409E-95D5-64E9EE6372BC}"/>
          </ac:inkMkLst>
        </pc:inkChg>
        <pc:inkChg chg="add del mod">
          <ac:chgData name="Jacob Cain" userId="84dbde1e03166247" providerId="LiveId" clId="{E8AED4E1-506F-4643-A6AA-43CE93941734}" dt="2021-03-14T12:14:54.674" v="2451"/>
          <ac:inkMkLst>
            <pc:docMk/>
            <pc:sldMk cId="3361813655" sldId="258"/>
            <ac:inkMk id="19" creationId="{3728E453-5A56-4B63-8C0C-8FF6B8FD171C}"/>
          </ac:inkMkLst>
        </pc:inkChg>
        <pc:inkChg chg="add del">
          <ac:chgData name="Jacob Cain" userId="84dbde1e03166247" providerId="LiveId" clId="{E8AED4E1-506F-4643-A6AA-43CE93941734}" dt="2021-04-03T05:23:20.057" v="4335" actId="478"/>
          <ac:inkMkLst>
            <pc:docMk/>
            <pc:sldMk cId="3361813655" sldId="258"/>
            <ac:inkMk id="21" creationId="{24B0B886-B1C3-46FE-A508-3D741356850D}"/>
          </ac:inkMkLst>
        </pc:inkChg>
        <pc:inkChg chg="add del">
          <ac:chgData name="Jacob Cain" userId="84dbde1e03166247" providerId="LiveId" clId="{E8AED4E1-506F-4643-A6AA-43CE93941734}" dt="2021-03-14T12:15:04.833" v="2455" actId="9405"/>
          <ac:inkMkLst>
            <pc:docMk/>
            <pc:sldMk cId="3361813655" sldId="258"/>
            <ac:inkMk id="22" creationId="{538A27FB-C68F-41C6-A422-1C612E4F1EE9}"/>
          </ac:inkMkLst>
        </pc:inkChg>
        <pc:inkChg chg="add del">
          <ac:chgData name="Jacob Cain" userId="84dbde1e03166247" providerId="LiveId" clId="{E8AED4E1-506F-4643-A6AA-43CE93941734}" dt="2021-04-03T05:23:16.585" v="4334" actId="478"/>
          <ac:inkMkLst>
            <pc:docMk/>
            <pc:sldMk cId="3361813655" sldId="258"/>
            <ac:inkMk id="23" creationId="{EC4A7379-1814-43FB-A8D9-1926061DA98A}"/>
          </ac:inkMkLst>
        </pc:inkChg>
        <pc:inkChg chg="add">
          <ac:chgData name="Jacob Cain" userId="84dbde1e03166247" providerId="LiveId" clId="{E8AED4E1-506F-4643-A6AA-43CE93941734}" dt="2021-03-14T12:15:20.649" v="2457" actId="9405"/>
          <ac:inkMkLst>
            <pc:docMk/>
            <pc:sldMk cId="3361813655" sldId="258"/>
            <ac:inkMk id="24" creationId="{6197E204-ABB8-42B2-A696-A03A02FDF7DD}"/>
          </ac:inkMkLst>
        </pc:inkChg>
        <pc:inkChg chg="add">
          <ac:chgData name="Jacob Cain" userId="84dbde1e03166247" providerId="LiveId" clId="{E8AED4E1-506F-4643-A6AA-43CE93941734}" dt="2021-03-14T12:15:21.291" v="2458" actId="9405"/>
          <ac:inkMkLst>
            <pc:docMk/>
            <pc:sldMk cId="3361813655" sldId="258"/>
            <ac:inkMk id="25" creationId="{6A0A1588-E298-4554-B0CF-E435B5980193}"/>
          </ac:inkMkLst>
        </pc:inkChg>
        <pc:inkChg chg="add">
          <ac:chgData name="Jacob Cain" userId="84dbde1e03166247" providerId="LiveId" clId="{E8AED4E1-506F-4643-A6AA-43CE93941734}" dt="2021-03-14T12:15:31.046" v="2459" actId="9405"/>
          <ac:inkMkLst>
            <pc:docMk/>
            <pc:sldMk cId="3361813655" sldId="258"/>
            <ac:inkMk id="26" creationId="{25CCDBB2-AF81-40AA-858C-CD2E53A9CA75}"/>
          </ac:inkMkLst>
        </pc:inkChg>
      </pc:sldChg>
      <pc:sldChg chg="addSp delSp modSp new mod ord">
        <pc:chgData name="Jacob Cain" userId="84dbde1e03166247" providerId="LiveId" clId="{E8AED4E1-506F-4643-A6AA-43CE93941734}" dt="2021-04-03T07:54:43.669" v="7414"/>
        <pc:sldMkLst>
          <pc:docMk/>
          <pc:sldMk cId="287535771" sldId="259"/>
        </pc:sldMkLst>
        <pc:spChg chg="mod">
          <ac:chgData name="Jacob Cain" userId="84dbde1e03166247" providerId="LiveId" clId="{E8AED4E1-506F-4643-A6AA-43CE93941734}" dt="2021-03-14T09:44:39.205" v="783" actId="403"/>
          <ac:spMkLst>
            <pc:docMk/>
            <pc:sldMk cId="287535771" sldId="259"/>
            <ac:spMk id="2" creationId="{D0EB3F11-EC91-4118-A70F-B3FE5F7E0953}"/>
          </ac:spMkLst>
        </pc:spChg>
        <pc:spChg chg="mod">
          <ac:chgData name="Jacob Cain" userId="84dbde1e03166247" providerId="LiveId" clId="{E8AED4E1-506F-4643-A6AA-43CE93941734}" dt="2021-04-03T07:39:24.483" v="7381" actId="6549"/>
          <ac:spMkLst>
            <pc:docMk/>
            <pc:sldMk cId="287535771" sldId="259"/>
            <ac:spMk id="3" creationId="{0C7E62FD-D20F-4910-A86F-73D8E23D32BE}"/>
          </ac:spMkLst>
        </pc:spChg>
        <pc:spChg chg="add mod">
          <ac:chgData name="Jacob Cain" userId="84dbde1e03166247" providerId="LiveId" clId="{E8AED4E1-506F-4643-A6AA-43CE93941734}" dt="2021-04-03T05:19:08.438" v="4292" actId="27636"/>
          <ac:spMkLst>
            <pc:docMk/>
            <pc:sldMk cId="287535771" sldId="259"/>
            <ac:spMk id="6" creationId="{FC5261FB-A54E-436F-87A3-67233B632100}"/>
          </ac:spMkLst>
        </pc:spChg>
        <pc:spChg chg="add del mod">
          <ac:chgData name="Jacob Cain" userId="84dbde1e03166247" providerId="LiveId" clId="{E8AED4E1-506F-4643-A6AA-43CE93941734}" dt="2021-03-14T09:38:31" v="499"/>
          <ac:spMkLst>
            <pc:docMk/>
            <pc:sldMk cId="287535771" sldId="259"/>
            <ac:spMk id="7" creationId="{1871030B-D68A-4E27-94F5-926DF12EFBDD}"/>
          </ac:spMkLst>
        </pc:spChg>
        <pc:picChg chg="add mod">
          <ac:chgData name="Jacob Cain" userId="84dbde1e03166247" providerId="LiveId" clId="{E8AED4E1-506F-4643-A6AA-43CE93941734}" dt="2021-03-14T09:40:42.356" v="620" actId="1076"/>
          <ac:picMkLst>
            <pc:docMk/>
            <pc:sldMk cId="287535771" sldId="259"/>
            <ac:picMk id="5" creationId="{75E1B991-0453-4839-B491-EBB29291B15A}"/>
          </ac:picMkLst>
        </pc:picChg>
        <pc:picChg chg="add mod">
          <ac:chgData name="Jacob Cain" userId="84dbde1e03166247" providerId="LiveId" clId="{E8AED4E1-506F-4643-A6AA-43CE93941734}" dt="2021-04-03T07:54:43.669" v="7414"/>
          <ac:picMkLst>
            <pc:docMk/>
            <pc:sldMk cId="287535771" sldId="259"/>
            <ac:picMk id="7" creationId="{D24A330C-523A-412C-8C4A-99522406E46B}"/>
          </ac:picMkLst>
        </pc:picChg>
      </pc:sldChg>
      <pc:sldChg chg="addSp delSp modSp new mod modNotesTx">
        <pc:chgData name="Jacob Cain" userId="84dbde1e03166247" providerId="LiveId" clId="{E8AED4E1-506F-4643-A6AA-43CE93941734}" dt="2021-04-03T07:57:46.430" v="7418" actId="20577"/>
        <pc:sldMkLst>
          <pc:docMk/>
          <pc:sldMk cId="2502222451" sldId="260"/>
        </pc:sldMkLst>
        <pc:spChg chg="mod">
          <ac:chgData name="Jacob Cain" userId="84dbde1e03166247" providerId="LiveId" clId="{E8AED4E1-506F-4643-A6AA-43CE93941734}" dt="2021-03-16T01:40:50.222" v="2902" actId="20577"/>
          <ac:spMkLst>
            <pc:docMk/>
            <pc:sldMk cId="2502222451" sldId="260"/>
            <ac:spMk id="2" creationId="{104A1ECF-2BCD-4705-929F-25FCA3B9E6A3}"/>
          </ac:spMkLst>
        </pc:spChg>
        <pc:spChg chg="mod">
          <ac:chgData name="Jacob Cain" userId="84dbde1e03166247" providerId="LiveId" clId="{E8AED4E1-506F-4643-A6AA-43CE93941734}" dt="2021-04-03T07:38:07.141" v="7371" actId="20577"/>
          <ac:spMkLst>
            <pc:docMk/>
            <pc:sldMk cId="2502222451" sldId="260"/>
            <ac:spMk id="3" creationId="{45931FC8-957F-45FF-8A5C-6C013B153E31}"/>
          </ac:spMkLst>
        </pc:spChg>
        <pc:spChg chg="mod">
          <ac:chgData name="Jacob Cain" userId="84dbde1e03166247" providerId="LiveId" clId="{E8AED4E1-506F-4643-A6AA-43CE93941734}" dt="2021-04-03T07:53:57.061" v="7398" actId="14100"/>
          <ac:spMkLst>
            <pc:docMk/>
            <pc:sldMk cId="2502222451" sldId="260"/>
            <ac:spMk id="7" creationId="{88E3420D-A2E8-4275-A46F-CC547BEAF8FB}"/>
          </ac:spMkLst>
        </pc:spChg>
        <pc:spChg chg="mod">
          <ac:chgData name="Jacob Cain" userId="84dbde1e03166247" providerId="LiveId" clId="{E8AED4E1-506F-4643-A6AA-43CE93941734}" dt="2021-04-03T07:54:22.998" v="7408" actId="14100"/>
          <ac:spMkLst>
            <pc:docMk/>
            <pc:sldMk cId="2502222451" sldId="260"/>
            <ac:spMk id="10" creationId="{F50CE709-213F-4F68-B210-B2833A215641}"/>
          </ac:spMkLst>
        </pc:spChg>
        <pc:spChg chg="mod">
          <ac:chgData name="Jacob Cain" userId="84dbde1e03166247" providerId="LiveId" clId="{E8AED4E1-506F-4643-A6AA-43CE93941734}" dt="2021-04-03T07:54:22.998" v="7408" actId="14100"/>
          <ac:spMkLst>
            <pc:docMk/>
            <pc:sldMk cId="2502222451" sldId="260"/>
            <ac:spMk id="11" creationId="{31276034-3DFA-4F53-AC3A-1219262B3D7C}"/>
          </ac:spMkLst>
        </pc:spChg>
        <pc:grpChg chg="add del mod">
          <ac:chgData name="Jacob Cain" userId="84dbde1e03166247" providerId="LiveId" clId="{E8AED4E1-506F-4643-A6AA-43CE93941734}" dt="2021-04-03T07:54:23.287" v="7409"/>
          <ac:grpSpMkLst>
            <pc:docMk/>
            <pc:sldMk cId="2502222451" sldId="260"/>
            <ac:grpSpMk id="5" creationId="{7444C6AB-3FD3-46FA-8CD9-4F6B6DD0DA2F}"/>
          </ac:grpSpMkLst>
        </pc:grpChg>
        <pc:grpChg chg="add del mod">
          <ac:chgData name="Jacob Cain" userId="84dbde1e03166247" providerId="LiveId" clId="{E8AED4E1-506F-4643-A6AA-43CE93941734}" dt="2021-04-03T07:54:23.287" v="7409"/>
          <ac:grpSpMkLst>
            <pc:docMk/>
            <pc:sldMk cId="2502222451" sldId="260"/>
            <ac:grpSpMk id="8" creationId="{4DFFC168-94A5-4D64-BFF8-52278FE5913A}"/>
          </ac:grpSpMkLst>
        </pc:grpChg>
        <pc:picChg chg="add del mod">
          <ac:chgData name="Jacob Cain" userId="84dbde1e03166247" providerId="LiveId" clId="{E8AED4E1-506F-4643-A6AA-43CE93941734}" dt="2021-04-03T07:54:23.287" v="7409"/>
          <ac:picMkLst>
            <pc:docMk/>
            <pc:sldMk cId="2502222451" sldId="260"/>
            <ac:picMk id="4" creationId="{616D109C-A387-4486-A3A8-79232DDCD568}"/>
          </ac:picMkLst>
        </pc:picChg>
        <pc:picChg chg="add del mod">
          <ac:chgData name="Jacob Cain" userId="84dbde1e03166247" providerId="LiveId" clId="{E8AED4E1-506F-4643-A6AA-43CE93941734}" dt="2021-03-14T11:21:15.888" v="2303"/>
          <ac:picMkLst>
            <pc:docMk/>
            <pc:sldMk cId="2502222451" sldId="260"/>
            <ac:picMk id="4" creationId="{A151775F-3DEC-417A-B34B-C21ECDCA80CE}"/>
          </ac:picMkLst>
        </pc:picChg>
        <pc:picChg chg="add del mod">
          <ac:chgData name="Jacob Cain" userId="84dbde1e03166247" providerId="LiveId" clId="{E8AED4E1-506F-4643-A6AA-43CE93941734}" dt="2021-03-14T11:21:38.785" v="2305" actId="478"/>
          <ac:picMkLst>
            <pc:docMk/>
            <pc:sldMk cId="2502222451" sldId="260"/>
            <ac:picMk id="5" creationId="{4A34FAAE-65A6-42E4-95EE-9177BB962F95}"/>
          </ac:picMkLst>
        </pc:picChg>
        <pc:picChg chg="mod">
          <ac:chgData name="Jacob Cain" userId="84dbde1e03166247" providerId="LiveId" clId="{E8AED4E1-506F-4643-A6AA-43CE93941734}" dt="2021-04-03T07:53:57.061" v="7398" actId="14100"/>
          <ac:picMkLst>
            <pc:docMk/>
            <pc:sldMk cId="2502222451" sldId="260"/>
            <ac:picMk id="6" creationId="{7A760A54-AD50-4D07-B952-5BCB18F3D70B}"/>
          </ac:picMkLst>
        </pc:picChg>
        <pc:picChg chg="mod">
          <ac:chgData name="Jacob Cain" userId="84dbde1e03166247" providerId="LiveId" clId="{E8AED4E1-506F-4643-A6AA-43CE93941734}" dt="2021-04-03T07:54:22.998" v="7408" actId="14100"/>
          <ac:picMkLst>
            <pc:docMk/>
            <pc:sldMk cId="2502222451" sldId="260"/>
            <ac:picMk id="9" creationId="{1BC3BC61-EFDF-4463-A5ED-7EA5223DA7A5}"/>
          </ac:picMkLst>
        </pc:picChg>
        <pc:picChg chg="add mod">
          <ac:chgData name="Jacob Cain" userId="84dbde1e03166247" providerId="LiveId" clId="{E8AED4E1-506F-4643-A6AA-43CE93941734}" dt="2021-04-03T07:54:38.919" v="7413" actId="1076"/>
          <ac:picMkLst>
            <pc:docMk/>
            <pc:sldMk cId="2502222451" sldId="260"/>
            <ac:picMk id="12" creationId="{E2F1D35B-9751-439F-B038-38F43EB2E4BB}"/>
          </ac:picMkLst>
        </pc:picChg>
      </pc:sldChg>
      <pc:sldChg chg="addSp modSp new mod">
        <pc:chgData name="Jacob Cain" userId="84dbde1e03166247" providerId="LiveId" clId="{E8AED4E1-506F-4643-A6AA-43CE93941734}" dt="2021-04-03T07:54:56.081" v="7417"/>
        <pc:sldMkLst>
          <pc:docMk/>
          <pc:sldMk cId="3248423511" sldId="261"/>
        </pc:sldMkLst>
        <pc:spChg chg="mod">
          <ac:chgData name="Jacob Cain" userId="84dbde1e03166247" providerId="LiveId" clId="{E8AED4E1-506F-4643-A6AA-43CE93941734}" dt="2021-03-14T11:14:24.530" v="1881" actId="403"/>
          <ac:spMkLst>
            <pc:docMk/>
            <pc:sldMk cId="3248423511" sldId="261"/>
            <ac:spMk id="2" creationId="{C1314D86-FE24-4B21-9662-0694CBD9C216}"/>
          </ac:spMkLst>
        </pc:spChg>
        <pc:spChg chg="mod">
          <ac:chgData name="Jacob Cain" userId="84dbde1e03166247" providerId="LiveId" clId="{E8AED4E1-506F-4643-A6AA-43CE93941734}" dt="2021-04-03T07:26:21.119" v="6610" actId="27636"/>
          <ac:spMkLst>
            <pc:docMk/>
            <pc:sldMk cId="3248423511" sldId="261"/>
            <ac:spMk id="3" creationId="{DFEA59F0-A12E-47F0-A88B-6410813FC1C0}"/>
          </ac:spMkLst>
        </pc:spChg>
        <pc:spChg chg="add mod">
          <ac:chgData name="Jacob Cain" userId="84dbde1e03166247" providerId="LiveId" clId="{E8AED4E1-506F-4643-A6AA-43CE93941734}" dt="2021-04-03T07:24:53.085" v="6534" actId="571"/>
          <ac:spMkLst>
            <pc:docMk/>
            <pc:sldMk cId="3248423511" sldId="261"/>
            <ac:spMk id="5" creationId="{5D24EF94-BCA8-45CE-ADE0-A77F66008321}"/>
          </ac:spMkLst>
        </pc:spChg>
        <pc:spChg chg="add mod">
          <ac:chgData name="Jacob Cain" userId="84dbde1e03166247" providerId="LiveId" clId="{E8AED4E1-506F-4643-A6AA-43CE93941734}" dt="2021-04-03T07:32:55.369" v="7345" actId="20577"/>
          <ac:spMkLst>
            <pc:docMk/>
            <pc:sldMk cId="3248423511" sldId="261"/>
            <ac:spMk id="6" creationId="{8A628909-E0FA-4B9B-9084-496701E29531}"/>
          </ac:spMkLst>
        </pc:spChg>
        <pc:picChg chg="add mod modCrop">
          <ac:chgData name="Jacob Cain" userId="84dbde1e03166247" providerId="LiveId" clId="{E8AED4E1-506F-4643-A6AA-43CE93941734}" dt="2021-04-03T07:31:13.564" v="7191" actId="1076"/>
          <ac:picMkLst>
            <pc:docMk/>
            <pc:sldMk cId="3248423511" sldId="261"/>
            <ac:picMk id="4" creationId="{4FF30230-0CC8-4394-AB49-456CD0930C8B}"/>
          </ac:picMkLst>
        </pc:picChg>
        <pc:picChg chg="add mod">
          <ac:chgData name="Jacob Cain" userId="84dbde1e03166247" providerId="LiveId" clId="{E8AED4E1-506F-4643-A6AA-43CE93941734}" dt="2021-04-03T07:54:56.081" v="7417"/>
          <ac:picMkLst>
            <pc:docMk/>
            <pc:sldMk cId="3248423511" sldId="261"/>
            <ac:picMk id="7" creationId="{0B488F85-DDFC-44E3-8419-7F00C61E7788}"/>
          </ac:picMkLst>
        </pc:picChg>
      </pc:sldChg>
      <pc:sldChg chg="addSp delSp modSp new mod">
        <pc:chgData name="Jacob Cain" userId="84dbde1e03166247" providerId="LiveId" clId="{E8AED4E1-506F-4643-A6AA-43CE93941734}" dt="2021-04-03T05:15:07.100" v="4187" actId="20577"/>
        <pc:sldMkLst>
          <pc:docMk/>
          <pc:sldMk cId="3398657885" sldId="262"/>
        </pc:sldMkLst>
        <pc:spChg chg="mod">
          <ac:chgData name="Jacob Cain" userId="84dbde1e03166247" providerId="LiveId" clId="{E8AED4E1-506F-4643-A6AA-43CE93941734}" dt="2021-03-14T11:15:49.518" v="1895" actId="403"/>
          <ac:spMkLst>
            <pc:docMk/>
            <pc:sldMk cId="3398657885" sldId="262"/>
            <ac:spMk id="2" creationId="{8002B266-C64B-4101-8D8A-12A6D2539606}"/>
          </ac:spMkLst>
        </pc:spChg>
        <pc:spChg chg="mod">
          <ac:chgData name="Jacob Cain" userId="84dbde1e03166247" providerId="LiveId" clId="{E8AED4E1-506F-4643-A6AA-43CE93941734}" dt="2021-04-03T05:15:07.100" v="4187" actId="20577"/>
          <ac:spMkLst>
            <pc:docMk/>
            <pc:sldMk cId="3398657885" sldId="262"/>
            <ac:spMk id="3" creationId="{FC2FB2EB-8401-4179-A046-28C95EF65F5C}"/>
          </ac:spMkLst>
        </pc:spChg>
        <pc:spChg chg="add mod">
          <ac:chgData name="Jacob Cain" userId="84dbde1e03166247" providerId="LiveId" clId="{E8AED4E1-506F-4643-A6AA-43CE93941734}" dt="2021-03-14T11:23:00.209" v="2341" actId="1035"/>
          <ac:spMkLst>
            <pc:docMk/>
            <pc:sldMk cId="3398657885" sldId="262"/>
            <ac:spMk id="8" creationId="{E33FF5AA-BB43-4A28-9076-B670C22F8A69}"/>
          </ac:spMkLst>
        </pc:spChg>
        <pc:spChg chg="add mod">
          <ac:chgData name="Jacob Cain" userId="84dbde1e03166247" providerId="LiveId" clId="{E8AED4E1-506F-4643-A6AA-43CE93941734}" dt="2021-03-14T11:23:51.049" v="2374" actId="1037"/>
          <ac:spMkLst>
            <pc:docMk/>
            <pc:sldMk cId="3398657885" sldId="262"/>
            <ac:spMk id="9" creationId="{F30AD85F-BB9D-4EE1-8D63-72C1377CF005}"/>
          </ac:spMkLst>
        </pc:spChg>
        <pc:spChg chg="add mod">
          <ac:chgData name="Jacob Cain" userId="84dbde1e03166247" providerId="LiveId" clId="{E8AED4E1-506F-4643-A6AA-43CE93941734}" dt="2021-03-14T11:23:18.508" v="2346" actId="113"/>
          <ac:spMkLst>
            <pc:docMk/>
            <pc:sldMk cId="3398657885" sldId="262"/>
            <ac:spMk id="10" creationId="{87CD945F-C9E5-4F37-9EF9-9DA02EB4D5BA}"/>
          </ac:spMkLst>
        </pc:spChg>
        <pc:picChg chg="add del mod">
          <ac:chgData name="Jacob Cain" userId="84dbde1e03166247" providerId="LiveId" clId="{E8AED4E1-506F-4643-A6AA-43CE93941734}" dt="2021-03-14T11:22:03.422" v="2307" actId="478"/>
          <ac:picMkLst>
            <pc:docMk/>
            <pc:sldMk cId="3398657885" sldId="262"/>
            <ac:picMk id="4" creationId="{94514A0D-2226-4CC8-8707-38868F6A046A}"/>
          </ac:picMkLst>
        </pc:picChg>
        <pc:picChg chg="add mod">
          <ac:chgData name="Jacob Cain" userId="84dbde1e03166247" providerId="LiveId" clId="{E8AED4E1-506F-4643-A6AA-43CE93941734}" dt="2021-03-14T11:22:04.057" v="2308"/>
          <ac:picMkLst>
            <pc:docMk/>
            <pc:sldMk cId="3398657885" sldId="262"/>
            <ac:picMk id="5" creationId="{178276C6-898E-4141-A493-2A1B8586B31B}"/>
          </ac:picMkLst>
        </pc:picChg>
        <pc:picChg chg="add mod">
          <ac:chgData name="Jacob Cain" userId="84dbde1e03166247" providerId="LiveId" clId="{E8AED4E1-506F-4643-A6AA-43CE93941734}" dt="2021-03-14T11:22:04.057" v="2308"/>
          <ac:picMkLst>
            <pc:docMk/>
            <pc:sldMk cId="3398657885" sldId="262"/>
            <ac:picMk id="6" creationId="{92C33FF9-DE35-485F-8C6E-13895A88FBB2}"/>
          </ac:picMkLst>
        </pc:picChg>
        <pc:picChg chg="add mod">
          <ac:chgData name="Jacob Cain" userId="84dbde1e03166247" providerId="LiveId" clId="{E8AED4E1-506F-4643-A6AA-43CE93941734}" dt="2021-03-14T11:22:04.057" v="2308"/>
          <ac:picMkLst>
            <pc:docMk/>
            <pc:sldMk cId="3398657885" sldId="262"/>
            <ac:picMk id="7" creationId="{BA14DC15-1F0A-4AC4-A294-85D57C699CDB}"/>
          </ac:picMkLst>
        </pc:picChg>
      </pc:sldChg>
      <pc:sldChg chg="addSp delSp modSp new mod">
        <pc:chgData name="Jacob Cain" userId="84dbde1e03166247" providerId="LiveId" clId="{E8AED4E1-506F-4643-A6AA-43CE93941734}" dt="2021-04-03T07:54:53.045" v="7416"/>
        <pc:sldMkLst>
          <pc:docMk/>
          <pc:sldMk cId="3937490268" sldId="263"/>
        </pc:sldMkLst>
        <pc:spChg chg="mod">
          <ac:chgData name="Jacob Cain" userId="84dbde1e03166247" providerId="LiveId" clId="{E8AED4E1-506F-4643-A6AA-43CE93941734}" dt="2021-04-03T07:05:05.273" v="6111" actId="20577"/>
          <ac:spMkLst>
            <pc:docMk/>
            <pc:sldMk cId="3937490268" sldId="263"/>
            <ac:spMk id="2" creationId="{36B0A15A-2BAA-4CB1-8E19-E8CFD7FCB3EB}"/>
          </ac:spMkLst>
        </pc:spChg>
        <pc:spChg chg="del">
          <ac:chgData name="Jacob Cain" userId="84dbde1e03166247" providerId="LiveId" clId="{E8AED4E1-506F-4643-A6AA-43CE93941734}" dt="2021-04-03T06:06:40.713" v="4646" actId="478"/>
          <ac:spMkLst>
            <pc:docMk/>
            <pc:sldMk cId="3937490268" sldId="263"/>
            <ac:spMk id="3" creationId="{8DCCB4C9-A36A-4BD7-A310-1B9818DE5C02}"/>
          </ac:spMkLst>
        </pc:spChg>
        <pc:spChg chg="add del mod">
          <ac:chgData name="Jacob Cain" userId="84dbde1e03166247" providerId="LiveId" clId="{E8AED4E1-506F-4643-A6AA-43CE93941734}" dt="2021-04-03T06:58:53.635" v="5829" actId="20577"/>
          <ac:spMkLst>
            <pc:docMk/>
            <pc:sldMk cId="3937490268" sldId="263"/>
            <ac:spMk id="6" creationId="{C47867D2-E9D5-472A-A546-5B4B00E0F330}"/>
          </ac:spMkLst>
        </pc:spChg>
        <pc:spChg chg="add mod">
          <ac:chgData name="Jacob Cain" userId="84dbde1e03166247" providerId="LiveId" clId="{E8AED4E1-506F-4643-A6AA-43CE93941734}" dt="2021-04-03T07:03:09.535" v="6062" actId="1076"/>
          <ac:spMkLst>
            <pc:docMk/>
            <pc:sldMk cId="3937490268" sldId="263"/>
            <ac:spMk id="9" creationId="{C460E605-C721-4F17-A91E-90074C12A48D}"/>
          </ac:spMkLst>
        </pc:spChg>
        <pc:spChg chg="add mod">
          <ac:chgData name="Jacob Cain" userId="84dbde1e03166247" providerId="LiveId" clId="{E8AED4E1-506F-4643-A6AA-43CE93941734}" dt="2021-04-03T07:43:46.368" v="7382" actId="20577"/>
          <ac:spMkLst>
            <pc:docMk/>
            <pc:sldMk cId="3937490268" sldId="263"/>
            <ac:spMk id="12" creationId="{93EB7886-E709-48CE-BAC1-3ACAD42BF680}"/>
          </ac:spMkLst>
        </pc:spChg>
        <pc:spChg chg="add mod">
          <ac:chgData name="Jacob Cain" userId="84dbde1e03166247" providerId="LiveId" clId="{E8AED4E1-506F-4643-A6AA-43CE93941734}" dt="2021-04-03T07:12:52.214" v="6221" actId="1038"/>
          <ac:spMkLst>
            <pc:docMk/>
            <pc:sldMk cId="3937490268" sldId="263"/>
            <ac:spMk id="13" creationId="{0208B845-EB9C-49DC-81E6-3AEAE76A621B}"/>
          </ac:spMkLst>
        </pc:spChg>
        <pc:spChg chg="add mod">
          <ac:chgData name="Jacob Cain" userId="84dbde1e03166247" providerId="LiveId" clId="{E8AED4E1-506F-4643-A6AA-43CE93941734}" dt="2021-04-03T07:08:25.237" v="6121" actId="14838"/>
          <ac:spMkLst>
            <pc:docMk/>
            <pc:sldMk cId="3937490268" sldId="263"/>
            <ac:spMk id="14" creationId="{7B94389A-891E-4629-A694-B6173CD9E19B}"/>
          </ac:spMkLst>
        </pc:spChg>
        <pc:picChg chg="add mod">
          <ac:chgData name="Jacob Cain" userId="84dbde1e03166247" providerId="LiveId" clId="{E8AED4E1-506F-4643-A6AA-43CE93941734}" dt="2021-04-03T07:07:03.947" v="6112" actId="208"/>
          <ac:picMkLst>
            <pc:docMk/>
            <pc:sldMk cId="3937490268" sldId="263"/>
            <ac:picMk id="5" creationId="{E723B053-188F-4407-AD2F-87DD3E2E4904}"/>
          </ac:picMkLst>
        </pc:picChg>
        <pc:picChg chg="add mod modCrop">
          <ac:chgData name="Jacob Cain" userId="84dbde1e03166247" providerId="LiveId" clId="{E8AED4E1-506F-4643-A6AA-43CE93941734}" dt="2021-04-03T07:07:07.379" v="6113" actId="208"/>
          <ac:picMkLst>
            <pc:docMk/>
            <pc:sldMk cId="3937490268" sldId="263"/>
            <ac:picMk id="8" creationId="{9E598947-CBCD-4EC9-A123-FD5B646BA4E6}"/>
          </ac:picMkLst>
        </pc:picChg>
        <pc:picChg chg="add mod">
          <ac:chgData name="Jacob Cain" userId="84dbde1e03166247" providerId="LiveId" clId="{E8AED4E1-506F-4643-A6AA-43CE93941734}" dt="2021-04-03T07:07:41.047" v="6116" actId="208"/>
          <ac:picMkLst>
            <pc:docMk/>
            <pc:sldMk cId="3937490268" sldId="263"/>
            <ac:picMk id="11" creationId="{C203BF80-76C0-4AA8-871B-3FE7DE6BFF79}"/>
          </ac:picMkLst>
        </pc:picChg>
        <pc:picChg chg="add mod">
          <ac:chgData name="Jacob Cain" userId="84dbde1e03166247" providerId="LiveId" clId="{E8AED4E1-506F-4643-A6AA-43CE93941734}" dt="2021-04-03T07:54:53.045" v="7416"/>
          <ac:picMkLst>
            <pc:docMk/>
            <pc:sldMk cId="3937490268" sldId="263"/>
            <ac:picMk id="15" creationId="{46BB5D49-0E3A-49B4-8835-668B81163639}"/>
          </ac:picMkLst>
        </pc:picChg>
        <pc:cxnChg chg="add del mod">
          <ac:chgData name="Jacob Cain" userId="84dbde1e03166247" providerId="LiveId" clId="{E8AED4E1-506F-4643-A6AA-43CE93941734}" dt="2021-04-03T07:03:55.628" v="6072" actId="11529"/>
          <ac:cxnSpMkLst>
            <pc:docMk/>
            <pc:sldMk cId="3937490268" sldId="263"/>
            <ac:cxnSpMk id="16" creationId="{E8F1DE48-A198-450D-9A36-1928FF5FA754}"/>
          </ac:cxnSpMkLst>
        </pc:cxnChg>
        <pc:cxnChg chg="add del mod">
          <ac:chgData name="Jacob Cain" userId="84dbde1e03166247" providerId="LiveId" clId="{E8AED4E1-506F-4643-A6AA-43CE93941734}" dt="2021-04-03T07:03:54.179" v="6070"/>
          <ac:cxnSpMkLst>
            <pc:docMk/>
            <pc:sldMk cId="3937490268" sldId="263"/>
            <ac:cxnSpMk id="18" creationId="{66C0EF3D-F4C9-4A0E-8E4D-E7E723172DEA}"/>
          </ac:cxnSpMkLst>
        </pc:cxnChg>
        <pc:cxnChg chg="add mod">
          <ac:chgData name="Jacob Cain" userId="84dbde1e03166247" providerId="LiveId" clId="{E8AED4E1-506F-4643-A6AA-43CE93941734}" dt="2021-04-03T07:04:21.028" v="6080" actId="1076"/>
          <ac:cxnSpMkLst>
            <pc:docMk/>
            <pc:sldMk cId="3937490268" sldId="263"/>
            <ac:cxnSpMk id="22" creationId="{441FCF28-0867-49F7-86D4-F3826D5D200F}"/>
          </ac:cxnSpMkLst>
        </pc:cxnChg>
        <pc:cxnChg chg="add del mod">
          <ac:chgData name="Jacob Cain" userId="84dbde1e03166247" providerId="LiveId" clId="{E8AED4E1-506F-4643-A6AA-43CE93941734}" dt="2021-04-03T07:04:17.947" v="6078"/>
          <ac:cxnSpMkLst>
            <pc:docMk/>
            <pc:sldMk cId="3937490268" sldId="263"/>
            <ac:cxnSpMk id="23" creationId="{A9AF6630-5D0A-45AB-8F8D-77401A952EC3}"/>
          </ac:cxnSpMkLst>
        </pc:cxnChg>
        <pc:cxnChg chg="add mod">
          <ac:chgData name="Jacob Cain" userId="84dbde1e03166247" providerId="LiveId" clId="{E8AED4E1-506F-4643-A6AA-43CE93941734}" dt="2021-04-03T07:04:32.075" v="6084" actId="14100"/>
          <ac:cxnSpMkLst>
            <pc:docMk/>
            <pc:sldMk cId="3937490268" sldId="263"/>
            <ac:cxnSpMk id="24" creationId="{4DBA7A18-6211-4019-BD1E-FAB10AF99229}"/>
          </ac:cxnSpMkLst>
        </pc:cxnChg>
      </pc:sldChg>
      <pc:sldMasterChg chg="setBg modSldLayout">
        <pc:chgData name="Jacob Cain" userId="84dbde1e03166247" providerId="LiveId" clId="{E8AED4E1-506F-4643-A6AA-43CE93941734}" dt="2021-03-14T09:21:13.903" v="348"/>
        <pc:sldMasterMkLst>
          <pc:docMk/>
          <pc:sldMasterMk cId="3739974077" sldId="2147483648"/>
        </pc:sldMasterMkLst>
        <pc:sldLayoutChg chg="setBg">
          <pc:chgData name="Jacob Cain" userId="84dbde1e03166247" providerId="LiveId" clId="{E8AED4E1-506F-4643-A6AA-43CE93941734}" dt="2021-03-14T09:21:13.903" v="348"/>
          <pc:sldLayoutMkLst>
            <pc:docMk/>
            <pc:sldMasterMk cId="3739974077" sldId="2147483648"/>
            <pc:sldLayoutMk cId="4277936916" sldId="2147483649"/>
          </pc:sldLayoutMkLst>
        </pc:sldLayoutChg>
        <pc:sldLayoutChg chg="setBg">
          <pc:chgData name="Jacob Cain" userId="84dbde1e03166247" providerId="LiveId" clId="{E8AED4E1-506F-4643-A6AA-43CE93941734}" dt="2021-03-14T09:21:13.903" v="348"/>
          <pc:sldLayoutMkLst>
            <pc:docMk/>
            <pc:sldMasterMk cId="3739974077" sldId="2147483648"/>
            <pc:sldLayoutMk cId="1287879011" sldId="2147483650"/>
          </pc:sldLayoutMkLst>
        </pc:sldLayoutChg>
        <pc:sldLayoutChg chg="setBg">
          <pc:chgData name="Jacob Cain" userId="84dbde1e03166247" providerId="LiveId" clId="{E8AED4E1-506F-4643-A6AA-43CE93941734}" dt="2021-03-14T09:21:13.903" v="348"/>
          <pc:sldLayoutMkLst>
            <pc:docMk/>
            <pc:sldMasterMk cId="3739974077" sldId="2147483648"/>
            <pc:sldLayoutMk cId="473745118" sldId="2147483651"/>
          </pc:sldLayoutMkLst>
        </pc:sldLayoutChg>
        <pc:sldLayoutChg chg="setBg">
          <pc:chgData name="Jacob Cain" userId="84dbde1e03166247" providerId="LiveId" clId="{E8AED4E1-506F-4643-A6AA-43CE93941734}" dt="2021-03-14T09:21:13.903" v="348"/>
          <pc:sldLayoutMkLst>
            <pc:docMk/>
            <pc:sldMasterMk cId="3739974077" sldId="2147483648"/>
            <pc:sldLayoutMk cId="2557614610" sldId="2147483652"/>
          </pc:sldLayoutMkLst>
        </pc:sldLayoutChg>
        <pc:sldLayoutChg chg="setBg">
          <pc:chgData name="Jacob Cain" userId="84dbde1e03166247" providerId="LiveId" clId="{E8AED4E1-506F-4643-A6AA-43CE93941734}" dt="2021-03-14T09:21:13.903" v="348"/>
          <pc:sldLayoutMkLst>
            <pc:docMk/>
            <pc:sldMasterMk cId="3739974077" sldId="2147483648"/>
            <pc:sldLayoutMk cId="2613844412" sldId="2147483653"/>
          </pc:sldLayoutMkLst>
        </pc:sldLayoutChg>
        <pc:sldLayoutChg chg="setBg">
          <pc:chgData name="Jacob Cain" userId="84dbde1e03166247" providerId="LiveId" clId="{E8AED4E1-506F-4643-A6AA-43CE93941734}" dt="2021-03-14T09:21:13.903" v="348"/>
          <pc:sldLayoutMkLst>
            <pc:docMk/>
            <pc:sldMasterMk cId="3739974077" sldId="2147483648"/>
            <pc:sldLayoutMk cId="1284440027" sldId="2147483654"/>
          </pc:sldLayoutMkLst>
        </pc:sldLayoutChg>
        <pc:sldLayoutChg chg="setBg">
          <pc:chgData name="Jacob Cain" userId="84dbde1e03166247" providerId="LiveId" clId="{E8AED4E1-506F-4643-A6AA-43CE93941734}" dt="2021-03-14T09:21:13.903" v="348"/>
          <pc:sldLayoutMkLst>
            <pc:docMk/>
            <pc:sldMasterMk cId="3739974077" sldId="2147483648"/>
            <pc:sldLayoutMk cId="2970327517" sldId="2147483655"/>
          </pc:sldLayoutMkLst>
        </pc:sldLayoutChg>
        <pc:sldLayoutChg chg="setBg">
          <pc:chgData name="Jacob Cain" userId="84dbde1e03166247" providerId="LiveId" clId="{E8AED4E1-506F-4643-A6AA-43CE93941734}" dt="2021-03-14T09:21:13.903" v="348"/>
          <pc:sldLayoutMkLst>
            <pc:docMk/>
            <pc:sldMasterMk cId="3739974077" sldId="2147483648"/>
            <pc:sldLayoutMk cId="953209758" sldId="2147483656"/>
          </pc:sldLayoutMkLst>
        </pc:sldLayoutChg>
        <pc:sldLayoutChg chg="setBg">
          <pc:chgData name="Jacob Cain" userId="84dbde1e03166247" providerId="LiveId" clId="{E8AED4E1-506F-4643-A6AA-43CE93941734}" dt="2021-03-14T09:21:13.903" v="348"/>
          <pc:sldLayoutMkLst>
            <pc:docMk/>
            <pc:sldMasterMk cId="3739974077" sldId="2147483648"/>
            <pc:sldLayoutMk cId="3094988114" sldId="2147483657"/>
          </pc:sldLayoutMkLst>
        </pc:sldLayoutChg>
        <pc:sldLayoutChg chg="setBg">
          <pc:chgData name="Jacob Cain" userId="84dbde1e03166247" providerId="LiveId" clId="{E8AED4E1-506F-4643-A6AA-43CE93941734}" dt="2021-03-14T09:21:13.903" v="348"/>
          <pc:sldLayoutMkLst>
            <pc:docMk/>
            <pc:sldMasterMk cId="3739974077" sldId="2147483648"/>
            <pc:sldLayoutMk cId="549950155" sldId="2147483658"/>
          </pc:sldLayoutMkLst>
        </pc:sldLayoutChg>
        <pc:sldLayoutChg chg="setBg">
          <pc:chgData name="Jacob Cain" userId="84dbde1e03166247" providerId="LiveId" clId="{E8AED4E1-506F-4643-A6AA-43CE93941734}" dt="2021-03-14T09:21:13.903" v="348"/>
          <pc:sldLayoutMkLst>
            <pc:docMk/>
            <pc:sldMasterMk cId="3739974077" sldId="2147483648"/>
            <pc:sldLayoutMk cId="2375428451" sldId="2147483659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4T12:15:20.648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4T12:15:21.290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3-14T12:15:31.046"/>
    </inkml:context>
    <inkml:brush xml:id="br0">
      <inkml:brushProperty name="width" value="0.05" units="cm"/>
      <inkml:brushProperty name="height" value="0.05" units="cm"/>
      <inkml:brushProperty name="color" value="#33CCFF"/>
      <inkml:brushProperty name="ignorePressure" value="1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DE943-C5E5-451E-8F7C-9A3E2D636279}" type="datetimeFigureOut">
              <a:rPr lang="en-US" smtClean="0"/>
              <a:t>2021-04-03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52C4D-5362-4156-88C9-E814AB291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12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852C4D-5362-4156-88C9-E814AB291A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44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9D5D7-9595-4F16-B08E-3173CF7C01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3FB651-FD62-466C-BD40-B56AF49F9B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6EC6D-05A8-4139-A05F-3DE33EC83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51AD-6B13-49DE-9786-A31F94A712AC}" type="datetimeFigureOut">
              <a:rPr lang="en-US" smtClean="0"/>
              <a:t>2021-04-03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AE337-13C2-45DA-ADB0-CF611B5CF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1E5D1-FA49-43D0-B522-041C5C65A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F559-7BB0-4A6E-9B2E-AFD09AEA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36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9B7B7-557D-408D-B745-9FFE64AA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B14CBA-370B-4215-8C7D-773A668C89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E2740-EF9F-4ABA-B6C1-CCDB7634C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51AD-6B13-49DE-9786-A31F94A712AC}" type="datetimeFigureOut">
              <a:rPr lang="en-US" smtClean="0"/>
              <a:t>2021-04-03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68771-BD85-4FEE-AA2B-B4FEE2B0F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73278-8002-4482-A9F5-A51E2D554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F559-7BB0-4A6E-9B2E-AFD09AEA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50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C61919-DB4C-434B-87C6-534ED06369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D2D089-4D39-4750-A64A-15498E85C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4C0AA-457F-4852-9610-F38462F57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51AD-6B13-49DE-9786-A31F94A712AC}" type="datetimeFigureOut">
              <a:rPr lang="en-US" smtClean="0"/>
              <a:t>2021-04-03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F957B-AA85-4390-94EB-BBB250FB0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7718A-A1CD-41F9-A13C-25733CD2D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F559-7BB0-4A6E-9B2E-AFD09AEA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28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482EB-4BC3-4549-BADD-7C2D8FE4F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9BEE0-1F8C-4588-B0AA-7C09BF118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53EB5-61F2-4D4F-A31A-00CF91C66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51AD-6B13-49DE-9786-A31F94A712AC}" type="datetimeFigureOut">
              <a:rPr lang="en-US" smtClean="0"/>
              <a:t>2021-04-03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FA9BC-99B6-4913-9554-F5379DDE2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01168-5E74-4696-B33E-062B78BAB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F559-7BB0-4A6E-9B2E-AFD09AEA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79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82D1F-6B87-413A-99A6-0F765922E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DB1E5-B7A8-4C51-9804-9DE2B60CF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A8BBE-3F54-40AB-B6DF-E212D4A5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51AD-6B13-49DE-9786-A31F94A712AC}" type="datetimeFigureOut">
              <a:rPr lang="en-US" smtClean="0"/>
              <a:t>2021-04-03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563A3-4BA0-4CC1-B23A-C10484398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B4B6C-9C81-46A7-B48A-85CEB3DFE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F559-7BB0-4A6E-9B2E-AFD09AEA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4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0764-1775-4293-9327-E3BDC65F6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5A7F7-8DAB-4E8D-A743-4981E97FA8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1F5CE3-8D59-4820-B1F9-D634E354E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1D3A74-18AB-4281-8E2E-53811617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51AD-6B13-49DE-9786-A31F94A712AC}" type="datetimeFigureOut">
              <a:rPr lang="en-US" smtClean="0"/>
              <a:t>2021-04-03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88E289-D4BF-4014-B003-6782EAB72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CDD7B-FC0E-4BAD-BF36-73881D73C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F559-7BB0-4A6E-9B2E-AFD09AEA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1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22362-9195-4E79-A5A4-A49B5A5AE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843285-F25D-44C2-803A-4B840D3DF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7D7B19-AD0A-435A-904D-D8BB58B581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78A209-7925-4453-B97B-58BF3CF744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FC70F4-0E40-4B74-8956-A7302F40A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7B4420-85B6-405E-9123-3443C49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51AD-6B13-49DE-9786-A31F94A712AC}" type="datetimeFigureOut">
              <a:rPr lang="en-US" smtClean="0"/>
              <a:t>2021-04-03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F69F8F-F091-4331-BF24-08277D564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DECE7-408D-473A-9BB1-040C355B1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F559-7BB0-4A6E-9B2E-AFD09AEA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44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553B4-F730-45FC-B468-5DCF0FC38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FA1122-3438-49BE-A49B-D20C2266E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51AD-6B13-49DE-9786-A31F94A712AC}" type="datetimeFigureOut">
              <a:rPr lang="en-US" smtClean="0"/>
              <a:t>2021-04-03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4E6FC8-B3BA-47E0-9379-B6175D3D1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E4096B-7D02-417C-A170-21DF2B1D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F559-7BB0-4A6E-9B2E-AFD09AEA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40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BDDB23-ED77-498C-B45F-7F5508403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51AD-6B13-49DE-9786-A31F94A712AC}" type="datetimeFigureOut">
              <a:rPr lang="en-US" smtClean="0"/>
              <a:t>2021-04-03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AD7732-C51E-418D-8BEC-3D7B4A3D8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CB57A-0D84-45FC-9EDB-58AC918DE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F559-7BB0-4A6E-9B2E-AFD09AEA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27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A7053-CB63-4A7C-B020-8E162C081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301A1-1572-4ECA-BB01-04804AA09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92BBE7-56C9-4F0E-95E8-6728033B7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04729F-B636-4A8A-891F-BE094E249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51AD-6B13-49DE-9786-A31F94A712AC}" type="datetimeFigureOut">
              <a:rPr lang="en-US" smtClean="0"/>
              <a:t>2021-04-03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191287-EE7E-41CB-AAD1-25560D2A4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4F20F-FCC7-40B7-B569-1E642F24D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F559-7BB0-4A6E-9B2E-AFD09AEA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209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BD386-962F-4B18-BCB6-BCD1B46EF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ED46C9-7672-42AF-94CC-82C8F97BF3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177651-9842-4853-85A3-4F0A3EDF7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33D61-1C93-4A1F-A658-3D19BCF90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351AD-6B13-49DE-9786-A31F94A712AC}" type="datetimeFigureOut">
              <a:rPr lang="en-US" smtClean="0"/>
              <a:t>2021-04-03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0FA982-A188-4490-8474-3AEACC810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F704FB-D488-4903-89A7-4E88EAF90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F559-7BB0-4A6E-9B2E-AFD09AEA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88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B6956F-B94F-43DF-92EB-F223B1595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10D8F4-EA3E-4A89-97CB-935BDC9B7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0953B-6F8A-4657-AC1D-A48DC48B01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351AD-6B13-49DE-9786-A31F94A712AC}" type="datetimeFigureOut">
              <a:rPr lang="en-US" smtClean="0"/>
              <a:t>2021-04-03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CD8A2-D67E-46AD-93D6-ED66106194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7BDF2-12FA-407B-9FC3-9623D62CB1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6F559-7BB0-4A6E-9B2E-AFD09AEAC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7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.png"/><Relationship Id="rId12" Type="http://schemas.openxmlformats.org/officeDocument/2006/relationships/image" Target="../media/image6.gi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11" Type="http://schemas.openxmlformats.org/officeDocument/2006/relationships/customXml" Target="../ink/ink3.xml"/><Relationship Id="rId10" Type="http://schemas.openxmlformats.org/officeDocument/2006/relationships/customXml" Target="../ink/ink2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98A3F-2A62-4138-9CC5-572BA63C1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92" y="591671"/>
            <a:ext cx="8246384" cy="3396705"/>
          </a:xfrm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</a:rPr>
              <a:t>Using Remote Sensing to Determine Vegetation Change 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and Impacts to Communities. 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 Case Study in Eastern Jamaica – Hurricane Matthew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77297A-553C-4CC9-9C44-1F1FA97BF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92" y="4274462"/>
            <a:ext cx="4439055" cy="165576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By Jacob Cain, with Dr. McDonnell at Northern Arizona University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Arizona Space Grant Symposium April 17, 2021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00E11DB-AF4D-4BAE-B6BC-4AF67B84B9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6" t="11444" r="1876" b="13851"/>
          <a:stretch/>
        </p:blipFill>
        <p:spPr bwMode="auto">
          <a:xfrm>
            <a:off x="10519590" y="4811037"/>
            <a:ext cx="1524000" cy="151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3DEC972-63EE-4BBC-93DD-512A2CA5E4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91"/>
          <a:stretch/>
        </p:blipFill>
        <p:spPr bwMode="auto">
          <a:xfrm>
            <a:off x="10548182" y="2804102"/>
            <a:ext cx="1571927" cy="134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B1864B9-9A77-49BB-ABBC-21563B11AC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95"/>
          <a:stretch/>
        </p:blipFill>
        <p:spPr bwMode="auto">
          <a:xfrm>
            <a:off x="10668000" y="910144"/>
            <a:ext cx="1227180" cy="150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1B31F58F-A8B4-478B-B2AA-E47C411811B9}"/>
              </a:ext>
            </a:extLst>
          </p:cNvPr>
          <p:cNvSpPr txBox="1">
            <a:spLocks/>
          </p:cNvSpPr>
          <p:nvPr/>
        </p:nvSpPr>
        <p:spPr>
          <a:xfrm>
            <a:off x="10560122" y="142689"/>
            <a:ext cx="1442936" cy="866643"/>
          </a:xfrm>
          <a:prstGeom prst="rect">
            <a:avLst/>
          </a:prstGeom>
          <a:effectLst>
            <a:glow>
              <a:schemeClr val="bg2">
                <a:lumMod val="75000"/>
              </a:schemeClr>
            </a:glow>
          </a:effectLst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effectLst>
                  <a:glow rad="177800">
                    <a:schemeClr val="accent6">
                      <a:lumMod val="75000"/>
                    </a:schemeClr>
                  </a:glow>
                </a:effectLst>
              </a:rPr>
              <a:t>NORTHERN</a:t>
            </a:r>
            <a:br>
              <a:rPr lang="en-US" dirty="0">
                <a:solidFill>
                  <a:schemeClr val="bg1"/>
                </a:solidFill>
                <a:effectLst>
                  <a:glow rad="177800">
                    <a:schemeClr val="accent6">
                      <a:lumMod val="75000"/>
                    </a:schemeClr>
                  </a:glow>
                </a:effectLst>
              </a:rPr>
            </a:br>
            <a:r>
              <a:rPr lang="en-US" dirty="0">
                <a:solidFill>
                  <a:schemeClr val="bg1"/>
                </a:solidFill>
                <a:effectLst>
                  <a:glow rad="177800">
                    <a:schemeClr val="accent6">
                      <a:lumMod val="75000"/>
                    </a:schemeClr>
                  </a:glow>
                </a:effectLst>
              </a:rPr>
              <a:t>ARIZONA</a:t>
            </a:r>
            <a:br>
              <a:rPr lang="en-US" dirty="0">
                <a:solidFill>
                  <a:schemeClr val="bg1"/>
                </a:solidFill>
                <a:effectLst>
                  <a:glow rad="177800">
                    <a:schemeClr val="accent6">
                      <a:lumMod val="75000"/>
                    </a:schemeClr>
                  </a:glow>
                </a:effectLst>
              </a:rPr>
            </a:br>
            <a:r>
              <a:rPr lang="en-US" dirty="0">
                <a:solidFill>
                  <a:schemeClr val="bg1"/>
                </a:solidFill>
                <a:effectLst>
                  <a:glow rad="177800">
                    <a:schemeClr val="accent6">
                      <a:lumMod val="75000"/>
                    </a:schemeClr>
                  </a:glow>
                </a:effectLst>
              </a:rPr>
              <a:t>UNIVERSITY</a:t>
            </a:r>
          </a:p>
          <a:p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F4122984-EAAB-4419-BF9C-FEBC30CCA72E}"/>
              </a:ext>
            </a:extLst>
          </p:cNvPr>
          <p:cNvSpPr txBox="1">
            <a:spLocks/>
          </p:cNvSpPr>
          <p:nvPr/>
        </p:nvSpPr>
        <p:spPr>
          <a:xfrm>
            <a:off x="10789668" y="4559331"/>
            <a:ext cx="1031803" cy="330142"/>
          </a:xfrm>
          <a:prstGeom prst="rect">
            <a:avLst/>
          </a:prstGeom>
          <a:effectLst>
            <a:glow>
              <a:schemeClr val="bg2">
                <a:lumMod val="75000"/>
              </a:schemeClr>
            </a:glo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effectLst>
                  <a:glow rad="127000">
                    <a:schemeClr val="accent6">
                      <a:lumMod val="75000"/>
                      <a:alpha val="88000"/>
                    </a:schemeClr>
                  </a:glow>
                </a:effectLst>
              </a:rPr>
              <a:t>ARIZONA</a:t>
            </a:r>
            <a:endParaRPr lang="en-US" sz="280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A8A779B-9248-4078-894F-5076B0B00F4E}"/>
              </a:ext>
            </a:extLst>
          </p:cNvPr>
          <p:cNvSpPr txBox="1">
            <a:spLocks/>
          </p:cNvSpPr>
          <p:nvPr/>
        </p:nvSpPr>
        <p:spPr>
          <a:xfrm>
            <a:off x="10612677" y="6296965"/>
            <a:ext cx="1442936" cy="504767"/>
          </a:xfrm>
          <a:prstGeom prst="rect">
            <a:avLst/>
          </a:prstGeom>
          <a:effectLst>
            <a:glow>
              <a:schemeClr val="bg2">
                <a:lumMod val="75000"/>
              </a:schemeClr>
            </a:glo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bg1"/>
                </a:solidFill>
                <a:effectLst>
                  <a:glow rad="177800">
                    <a:schemeClr val="accent6">
                      <a:lumMod val="75000"/>
                    </a:schemeClr>
                  </a:glow>
                </a:effectLst>
              </a:rPr>
              <a:t>SPACE GRANT </a:t>
            </a:r>
            <a:br>
              <a:rPr lang="en-US" sz="1600">
                <a:solidFill>
                  <a:schemeClr val="bg1"/>
                </a:solidFill>
                <a:effectLst>
                  <a:glow rad="177800">
                    <a:schemeClr val="accent6">
                      <a:lumMod val="75000"/>
                    </a:schemeClr>
                  </a:glow>
                </a:effectLst>
              </a:rPr>
            </a:br>
            <a:r>
              <a:rPr lang="en-US" sz="1600">
                <a:solidFill>
                  <a:schemeClr val="bg1"/>
                </a:solidFill>
                <a:effectLst>
                  <a:glow rad="177800">
                    <a:schemeClr val="accent6">
                      <a:lumMod val="75000"/>
                    </a:schemeClr>
                  </a:glow>
                </a:effectLst>
              </a:rPr>
              <a:t>CONSORTIUM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FF9FB8F-24E0-4809-A5DA-F63A2EF8D042}"/>
              </a:ext>
            </a:extLst>
          </p:cNvPr>
          <p:cNvSpPr txBox="1">
            <a:spLocks/>
          </p:cNvSpPr>
          <p:nvPr/>
        </p:nvSpPr>
        <p:spPr>
          <a:xfrm>
            <a:off x="395592" y="6486524"/>
            <a:ext cx="7919733" cy="320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</a:rPr>
              <a:t>Image Source: NASA Visible Earth – Landsat 8 – Making Waves in the Andaman Sea</a:t>
            </a:r>
          </a:p>
        </p:txBody>
      </p:sp>
    </p:spTree>
    <p:extLst>
      <p:ext uri="{BB962C8B-B14F-4D97-AF65-F5344CB8AC3E}">
        <p14:creationId xmlns:p14="http://schemas.microsoft.com/office/powerpoint/2010/main" val="2080552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A1ECF-2BCD-4705-929F-25FCA3B9E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31FC8-957F-45FF-8A5C-6C013B153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/>
          </a:bodyPr>
          <a:lstStyle/>
          <a:p>
            <a:r>
              <a:rPr lang="en-US" sz="3600" dirty="0"/>
              <a:t>Remote Sensing (RS)</a:t>
            </a:r>
          </a:p>
          <a:p>
            <a:pPr marL="228600" indent="-228600" algn="l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NASA’s Landsat 8 satellite captures multi-band images that give us near bi-weekly data about Earth’s surface.</a:t>
            </a:r>
          </a:p>
          <a:p>
            <a:pPr marL="228600" indent="-228600" algn="l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Geographic Information System (GIS)</a:t>
            </a:r>
            <a:endParaRPr lang="en-US" sz="3600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  <a:p>
            <a:pPr marL="228600" indent="-228600" algn="l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A GIS is used to make calculations about and visualize data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228600" indent="-228600" algn="l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Images, lines, and polygons show data about vegetation, terrain height, roads, and cities.</a:t>
            </a:r>
          </a:p>
          <a:p>
            <a:pPr marL="228600" indent="-228600" algn="l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Comparing images from before and after an event (like a storm) 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can indicate which places were impacted by the event.</a:t>
            </a:r>
            <a:endParaRPr lang="en-US" sz="2800" dirty="0">
              <a:effectLst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2F1D35B-9751-439F-B038-38F43EB2E4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6" t="11444" r="1876" b="13851"/>
          <a:stretch/>
        </p:blipFill>
        <p:spPr bwMode="auto">
          <a:xfrm>
            <a:off x="11504226" y="6092889"/>
            <a:ext cx="687774" cy="68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222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B3F11-EC91-4118-A70F-B3FE5F7E0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NDVI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E62FD-D20F-4910-A86F-73D8E23D3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9275"/>
            <a:ext cx="10515600" cy="4710113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Normalized Difference Vegetation Index</a:t>
            </a:r>
          </a:p>
          <a:p>
            <a:pPr lvl="1"/>
            <a:r>
              <a:rPr lang="en-US" sz="3200" dirty="0"/>
              <a:t>Indicates health of vegetation</a:t>
            </a:r>
            <a:endParaRPr lang="en-US" sz="3600" dirty="0"/>
          </a:p>
          <a:p>
            <a:r>
              <a:rPr lang="en-US" sz="3600" dirty="0"/>
              <a:t>Uses Landsat 8 Imagery</a:t>
            </a:r>
          </a:p>
          <a:p>
            <a:pPr lvl="1"/>
            <a:r>
              <a:rPr lang="en-US" sz="3200" dirty="0"/>
              <a:t>Combines info from Red and </a:t>
            </a:r>
            <a:br>
              <a:rPr lang="en-US" sz="3200" dirty="0"/>
            </a:br>
            <a:r>
              <a:rPr lang="en-US" sz="3200" dirty="0"/>
              <a:t>Near Infrared (NIR) bands</a:t>
            </a:r>
          </a:p>
          <a:p>
            <a:r>
              <a:rPr lang="en-US" sz="3600" dirty="0"/>
              <a:t>Remote Sensing</a:t>
            </a:r>
          </a:p>
          <a:p>
            <a:pPr lvl="1"/>
            <a:r>
              <a:rPr lang="en-US" sz="3200" dirty="0"/>
              <a:t>NDVI can be calculated from remote </a:t>
            </a:r>
            <a:br>
              <a:rPr lang="en-US" sz="3200" dirty="0"/>
            </a:br>
            <a:r>
              <a:rPr lang="en-US" sz="3200" dirty="0"/>
              <a:t>images, and could be used to make </a:t>
            </a:r>
            <a:br>
              <a:rPr lang="en-US" sz="3200" dirty="0"/>
            </a:br>
            <a:r>
              <a:rPr lang="en-US" sz="3200" dirty="0"/>
              <a:t>damage estimates faster compared </a:t>
            </a:r>
            <a:br>
              <a:rPr lang="en-US" sz="3200" dirty="0"/>
            </a:br>
            <a:r>
              <a:rPr lang="en-US" sz="3200" dirty="0"/>
              <a:t>to on-site surveying.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75E1B991-0453-4839-B491-EBB29291B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834" y="2543345"/>
            <a:ext cx="4083058" cy="3401219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C5261FB-A54E-436F-87A3-67233B632100}"/>
              </a:ext>
            </a:extLst>
          </p:cNvPr>
          <p:cNvSpPr txBox="1">
            <a:spLocks/>
          </p:cNvSpPr>
          <p:nvPr/>
        </p:nvSpPr>
        <p:spPr>
          <a:xfrm>
            <a:off x="7820025" y="5835536"/>
            <a:ext cx="3809999" cy="5462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Image Source: </a:t>
            </a:r>
            <a:r>
              <a:rPr lang="en-US" sz="1600" dirty="0" err="1"/>
              <a:t>Agricolus</a:t>
            </a:r>
            <a:br>
              <a:rPr lang="en-US" sz="1600" dirty="0"/>
            </a:br>
            <a:r>
              <a:rPr lang="en-US" sz="1600" dirty="0"/>
              <a:t>NDVI Vegetation Index – Instructions For Use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24A330C-523A-412C-8C4A-99522406E4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6" t="11444" r="1876" b="13851"/>
          <a:stretch/>
        </p:blipFill>
        <p:spPr bwMode="auto">
          <a:xfrm>
            <a:off x="11504226" y="6092889"/>
            <a:ext cx="687774" cy="68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35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197E204-ABB8-42B2-A696-A03A02FDF7DD}"/>
                  </a:ext>
                </a:extLst>
              </p14:cNvPr>
              <p14:cNvContentPartPr/>
              <p14:nvPr/>
            </p14:nvContentPartPr>
            <p14:xfrm>
              <a:off x="7581400" y="5511420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197E204-ABB8-42B2-A696-A03A02FDF7D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72400" y="55024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A0A1588-E298-4554-B0CF-E435B5980193}"/>
                  </a:ext>
                </a:extLst>
              </p14:cNvPr>
              <p14:cNvContentPartPr/>
              <p14:nvPr/>
            </p14:nvContentPartPr>
            <p14:xfrm>
              <a:off x="7988200" y="5587740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A0A1588-E298-4554-B0CF-E435B598019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79200" y="55787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5CCDBB2-AF81-40AA-858C-CD2E53A9CA75}"/>
                  </a:ext>
                </a:extLst>
              </p14:cNvPr>
              <p14:cNvContentPartPr/>
              <p14:nvPr/>
            </p14:nvContentPartPr>
            <p14:xfrm>
              <a:off x="7911880" y="5638140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5CCDBB2-AF81-40AA-858C-CD2E53A9CA7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02880" y="562914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Subtitle 2">
            <a:extLst>
              <a:ext uri="{FF2B5EF4-FFF2-40B4-BE49-F238E27FC236}">
                <a16:creationId xmlns:a16="http://schemas.microsoft.com/office/drawing/2014/main" id="{BC7B703B-F1A8-40AE-A32C-966B02AF1E68}"/>
              </a:ext>
            </a:extLst>
          </p:cNvPr>
          <p:cNvSpPr txBox="1">
            <a:spLocks/>
          </p:cNvSpPr>
          <p:nvPr/>
        </p:nvSpPr>
        <p:spPr>
          <a:xfrm>
            <a:off x="674703" y="365125"/>
            <a:ext cx="2267505" cy="5369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>
                <a:latin typeface="+mj-lt"/>
              </a:rPr>
              <a:t>Results</a:t>
            </a:r>
          </a:p>
          <a:p>
            <a:r>
              <a:rPr lang="en-US" sz="2800" dirty="0"/>
              <a:t>NDVI</a:t>
            </a:r>
          </a:p>
          <a:p>
            <a:r>
              <a:rPr lang="en-US" sz="2000" dirty="0"/>
              <a:t>Before and After </a:t>
            </a:r>
            <a:br>
              <a:rPr lang="en-US" sz="2000" dirty="0"/>
            </a:br>
            <a:r>
              <a:rPr lang="en-US" sz="2000" dirty="0"/>
              <a:t>Hurricane Matthew</a:t>
            </a:r>
          </a:p>
          <a:p>
            <a:endParaRPr lang="en-US" sz="2000" dirty="0"/>
          </a:p>
          <a:p>
            <a:pPr algn="l"/>
            <a:r>
              <a:rPr lang="en-US" sz="2000" dirty="0"/>
              <a:t>Green:</a:t>
            </a:r>
            <a:br>
              <a:rPr lang="en-US" sz="1600" dirty="0"/>
            </a:br>
            <a:r>
              <a:rPr lang="en-US" sz="1600" dirty="0"/>
              <a:t>Healthy Vegetation</a:t>
            </a:r>
          </a:p>
          <a:p>
            <a:pPr algn="l"/>
            <a:r>
              <a:rPr lang="en-US" sz="2000" dirty="0"/>
              <a:t>Yellow:</a:t>
            </a:r>
            <a:br>
              <a:rPr lang="en-US" sz="1600" dirty="0"/>
            </a:br>
            <a:r>
              <a:rPr lang="en-US" sz="1600" dirty="0"/>
              <a:t>Stressed Vegetation</a:t>
            </a:r>
          </a:p>
          <a:p>
            <a:pPr algn="l"/>
            <a:r>
              <a:rPr lang="en-US" sz="2000" dirty="0"/>
              <a:t>Red:</a:t>
            </a:r>
            <a:br>
              <a:rPr lang="en-US" sz="2000" dirty="0"/>
            </a:br>
            <a:r>
              <a:rPr lang="en-US" sz="1600" dirty="0"/>
              <a:t>Damaged Vegetation*</a:t>
            </a:r>
          </a:p>
          <a:p>
            <a:pPr algn="l"/>
            <a:r>
              <a:rPr lang="en-US" sz="2000" dirty="0"/>
              <a:t>Blue:</a:t>
            </a:r>
            <a:br>
              <a:rPr lang="en-US" sz="1600" dirty="0"/>
            </a:br>
            <a:r>
              <a:rPr lang="en-US" sz="1600" dirty="0"/>
              <a:t>Clouds and Water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09E8D8B7-102E-441B-8BC6-48B70D944FD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291" y="365125"/>
            <a:ext cx="8723930" cy="5554268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40F9611B-8F0B-495D-AF09-DA15F30B5665}"/>
              </a:ext>
            </a:extLst>
          </p:cNvPr>
          <p:cNvSpPr txBox="1">
            <a:spLocks/>
          </p:cNvSpPr>
          <p:nvPr/>
        </p:nvSpPr>
        <p:spPr>
          <a:xfrm>
            <a:off x="518234" y="6116715"/>
            <a:ext cx="11155532" cy="5871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* Note: Some judgement is needed to determine which spots are clouds and which are Damaged Vegetation, </a:t>
            </a:r>
            <a:br>
              <a:rPr lang="en-US" sz="1800" dirty="0"/>
            </a:br>
            <a:r>
              <a:rPr lang="en-US" sz="1800" dirty="0"/>
              <a:t>as the data values produced by images of clouds may overlap into the Damaged Vegetation classification.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473A67A-DA83-4F26-B852-1BE6B2B7DF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6" t="11444" r="1876" b="13851"/>
          <a:stretch/>
        </p:blipFill>
        <p:spPr bwMode="auto">
          <a:xfrm>
            <a:off x="11504226" y="6092889"/>
            <a:ext cx="687774" cy="68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813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0A15A-2BAA-4CB1-8E19-E8CFD7FCB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to Communities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E723B053-188F-4407-AD2F-87DD3E2E4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13909"/>
            <a:ext cx="2854985" cy="2481596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7867D2-E9D5-472A-A546-5B4B00E0F330}"/>
              </a:ext>
            </a:extLst>
          </p:cNvPr>
          <p:cNvSpPr txBox="1"/>
          <p:nvPr/>
        </p:nvSpPr>
        <p:spPr>
          <a:xfrm>
            <a:off x="838200" y="4316812"/>
            <a:ext cx="28549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Vegetation Damage </a:t>
            </a:r>
            <a:br>
              <a:rPr lang="en-US" dirty="0"/>
            </a:br>
            <a:r>
              <a:rPr lang="en-US" sz="1600" dirty="0"/>
              <a:t>(NDVI)</a:t>
            </a:r>
          </a:p>
          <a:p>
            <a:endParaRPr lang="en-US" dirty="0"/>
          </a:p>
          <a:p>
            <a:r>
              <a:rPr lang="en-US" dirty="0"/>
              <a:t>These roads have likely been impacted and may require  an emergency response.</a:t>
            </a:r>
          </a:p>
        </p:txBody>
      </p:sp>
      <p:pic>
        <p:nvPicPr>
          <p:cNvPr id="8" name="Picture 7" descr="Map&#10;&#10;Description automatically generated with medium confidence">
            <a:extLst>
              <a:ext uri="{FF2B5EF4-FFF2-40B4-BE49-F238E27FC236}">
                <a16:creationId xmlns:a16="http://schemas.microsoft.com/office/drawing/2014/main" id="{9E598947-CBCD-4EC9-A123-FD5B646BA4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7" t="38673" r="51154" b="16"/>
          <a:stretch/>
        </p:blipFill>
        <p:spPr>
          <a:xfrm>
            <a:off x="4538602" y="1613909"/>
            <a:ext cx="2347390" cy="2481596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60E605-C721-4F17-A91E-90074C12A48D}"/>
              </a:ext>
            </a:extLst>
          </p:cNvPr>
          <p:cNvSpPr txBox="1"/>
          <p:nvPr/>
        </p:nvSpPr>
        <p:spPr>
          <a:xfrm>
            <a:off x="4209216" y="4316812"/>
            <a:ext cx="300616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Flow Accumulation </a:t>
            </a:r>
            <a:br>
              <a:rPr lang="en-US" dirty="0"/>
            </a:br>
            <a:r>
              <a:rPr lang="en-US" sz="1600" dirty="0"/>
              <a:t>(calculated from terrain heights)</a:t>
            </a:r>
          </a:p>
          <a:p>
            <a:endParaRPr lang="en-US" dirty="0"/>
          </a:p>
          <a:p>
            <a:r>
              <a:rPr lang="en-US" dirty="0"/>
              <a:t>Excess water during a storm will flow here.  Areas near this heavy flow may be impacted.</a:t>
            </a:r>
          </a:p>
        </p:txBody>
      </p:sp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C203BF80-76C0-4AA8-871B-3FE7DE6BFF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126" y="1610257"/>
            <a:ext cx="2671439" cy="2485248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3EB7886-E709-48CE-BAC1-3ACAD42BF680}"/>
              </a:ext>
            </a:extLst>
          </p:cNvPr>
          <p:cNvSpPr txBox="1"/>
          <p:nvPr/>
        </p:nvSpPr>
        <p:spPr>
          <a:xfrm>
            <a:off x="7901126" y="4316812"/>
            <a:ext cx="333800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Vegetation Damage</a:t>
            </a:r>
            <a:br>
              <a:rPr lang="en-US" dirty="0"/>
            </a:br>
            <a:r>
              <a:rPr lang="en-US" sz="1600" dirty="0"/>
              <a:t>(NDVI)</a:t>
            </a:r>
          </a:p>
          <a:p>
            <a:endParaRPr lang="en-US" dirty="0"/>
          </a:p>
          <a:p>
            <a:r>
              <a:rPr lang="en-US" dirty="0"/>
              <a:t>Following the flow accumulation, we find that South Haven and Albion have heavy vegetation damage, and may be impacted.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08B845-EB9C-49DC-81E6-3AEAE76A621B}"/>
              </a:ext>
            </a:extLst>
          </p:cNvPr>
          <p:cNvSpPr/>
          <p:nvPr/>
        </p:nvSpPr>
        <p:spPr>
          <a:xfrm>
            <a:off x="7810311" y="2953576"/>
            <a:ext cx="116501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Albion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94389A-891E-4629-A694-B6173CD9E19B}"/>
              </a:ext>
            </a:extLst>
          </p:cNvPr>
          <p:cNvSpPr/>
          <p:nvPr/>
        </p:nvSpPr>
        <p:spPr>
          <a:xfrm>
            <a:off x="9236845" y="2999742"/>
            <a:ext cx="116501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South Haven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41FCF28-0867-49F7-86D4-F3826D5D200F}"/>
              </a:ext>
            </a:extLst>
          </p:cNvPr>
          <p:cNvCxnSpPr/>
          <p:nvPr/>
        </p:nvCxnSpPr>
        <p:spPr>
          <a:xfrm flipV="1">
            <a:off x="6096000" y="1610257"/>
            <a:ext cx="1805126" cy="181874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DBA7A18-6211-4019-BD1E-FAB10AF99229}"/>
              </a:ext>
            </a:extLst>
          </p:cNvPr>
          <p:cNvCxnSpPr>
            <a:cxnSpLocks/>
          </p:cNvCxnSpPr>
          <p:nvPr/>
        </p:nvCxnSpPr>
        <p:spPr>
          <a:xfrm>
            <a:off x="6096000" y="3546533"/>
            <a:ext cx="1805126" cy="54897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5" name="Picture 2">
            <a:extLst>
              <a:ext uri="{FF2B5EF4-FFF2-40B4-BE49-F238E27FC236}">
                <a16:creationId xmlns:a16="http://schemas.microsoft.com/office/drawing/2014/main" id="{46BB5D49-0E3A-49B4-8835-668B811636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6" t="11444" r="1876" b="13851"/>
          <a:stretch/>
        </p:blipFill>
        <p:spPr bwMode="auto">
          <a:xfrm>
            <a:off x="11504226" y="6092889"/>
            <a:ext cx="687774" cy="68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490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4D86-FE24-4B21-9662-0694CBD9C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A59F0-A12E-47F0-A88B-6410813FC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3600" dirty="0"/>
              <a:t>Data from remote sensing can </a:t>
            </a:r>
            <a:br>
              <a:rPr lang="en-US" sz="3600" dirty="0"/>
            </a:br>
            <a:r>
              <a:rPr lang="en-US" sz="3600" dirty="0"/>
              <a:t>show where vegetation has been </a:t>
            </a:r>
            <a:br>
              <a:rPr lang="en-US" sz="3600" dirty="0"/>
            </a:br>
            <a:r>
              <a:rPr lang="en-US" sz="3600" dirty="0"/>
              <a:t>damaged by a storm.</a:t>
            </a:r>
          </a:p>
          <a:p>
            <a:endParaRPr lang="en-US" sz="3600" dirty="0"/>
          </a:p>
          <a:p>
            <a:r>
              <a:rPr lang="en-US" sz="3600" dirty="0"/>
              <a:t>Vegetation damage can help </a:t>
            </a:r>
            <a:br>
              <a:rPr lang="en-US" sz="3600" dirty="0"/>
            </a:br>
            <a:r>
              <a:rPr lang="en-US" sz="3600" dirty="0"/>
              <a:t>locate infrastructure that was </a:t>
            </a:r>
            <a:br>
              <a:rPr lang="en-US" sz="3600" dirty="0"/>
            </a:br>
            <a:r>
              <a:rPr lang="en-US" sz="3600" dirty="0"/>
              <a:t>damaged and needs attention. </a:t>
            </a:r>
          </a:p>
          <a:p>
            <a:endParaRPr lang="en-US" sz="3600" dirty="0">
              <a:cs typeface="Calibri" panose="020F0502020204030204"/>
            </a:endParaRPr>
          </a:p>
          <a:p>
            <a:r>
              <a:rPr lang="en-US" sz="3600" dirty="0">
                <a:cs typeface="Calibri" panose="020F0502020204030204"/>
              </a:rPr>
              <a:t>Questions?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F30230-0CC8-4394-AB49-456CD0930C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46" b="6132"/>
          <a:stretch/>
        </p:blipFill>
        <p:spPr>
          <a:xfrm>
            <a:off x="7245609" y="206707"/>
            <a:ext cx="4381500" cy="28924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628909-E0FA-4B9B-9084-496701E29531}"/>
              </a:ext>
            </a:extLst>
          </p:cNvPr>
          <p:cNvSpPr txBox="1"/>
          <p:nvPr/>
        </p:nvSpPr>
        <p:spPr>
          <a:xfrm>
            <a:off x="7288678" y="3257615"/>
            <a:ext cx="42953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Albion - Bad Road Conditions</a:t>
            </a:r>
            <a:br>
              <a:rPr lang="en-US" dirty="0"/>
            </a:br>
            <a:r>
              <a:rPr lang="en-US" sz="1600" dirty="0"/>
              <a:t>(The Jamaica Star, </a:t>
            </a:r>
            <a:br>
              <a:rPr lang="en-US" sz="1600" dirty="0"/>
            </a:br>
            <a:r>
              <a:rPr lang="en-US" sz="1600" dirty="0"/>
              <a:t>http://jamaica-star.com/article/news/20161006/</a:t>
            </a:r>
            <a:br>
              <a:rPr lang="en-US" sz="1600" dirty="0"/>
            </a:br>
            <a:r>
              <a:rPr lang="en-US" sz="1600" dirty="0" err="1"/>
              <a:t>albion</a:t>
            </a:r>
            <a:r>
              <a:rPr lang="en-US" sz="1600" dirty="0"/>
              <a:t>-mountain-residents-cry-road-water)</a:t>
            </a:r>
          </a:p>
          <a:p>
            <a:br>
              <a:rPr lang="en-US" sz="1600" dirty="0"/>
            </a:br>
            <a:r>
              <a:rPr lang="en-US" sz="1600" dirty="0"/>
              <a:t>Albion road conditions were already poor before Hurricane Matthew, but the data in this project shows how they could have reached that condition in the first place.</a:t>
            </a:r>
          </a:p>
          <a:p>
            <a:endParaRPr lang="en-US" sz="1600" dirty="0"/>
          </a:p>
          <a:p>
            <a:r>
              <a:rPr lang="en-US" sz="1600" dirty="0"/>
              <a:t>The flow accumulation shown here is not specific to Hurricane Matthew.  High waters are likely here whenever a storm brings enough water.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B488F85-DDFC-44E3-8419-7F00C61E77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6" t="11444" r="1876" b="13851"/>
          <a:stretch/>
        </p:blipFill>
        <p:spPr bwMode="auto">
          <a:xfrm>
            <a:off x="11504226" y="6092889"/>
            <a:ext cx="687774" cy="68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423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2B266-C64B-4101-8D8A-12A6D2539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FB2EB-8401-4179-A046-28C95EF65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This research was made possible thanks to:</a:t>
            </a:r>
          </a:p>
          <a:p>
            <a:pPr lvl="1"/>
            <a:r>
              <a:rPr lang="en-US" dirty="0"/>
              <a:t>Dr. Dianne McDonnell (Mentor)</a:t>
            </a:r>
          </a:p>
          <a:p>
            <a:pPr lvl="1"/>
            <a:r>
              <a:rPr lang="en-US" dirty="0"/>
              <a:t>Arizona Space Grant</a:t>
            </a:r>
          </a:p>
          <a:p>
            <a:pPr lvl="2"/>
            <a:r>
              <a:rPr lang="en-US" dirty="0"/>
              <a:t>Paloma Davidson</a:t>
            </a:r>
          </a:p>
          <a:p>
            <a:pPr lvl="1"/>
            <a:r>
              <a:rPr lang="en-US" dirty="0"/>
              <a:t>Norther Arizona University</a:t>
            </a:r>
          </a:p>
          <a:p>
            <a:pPr lvl="2"/>
            <a:r>
              <a:rPr lang="en-US" dirty="0"/>
              <a:t>Planetary Sciences, Forestry, and Engineering Departments</a:t>
            </a:r>
          </a:p>
          <a:p>
            <a:pPr lvl="1"/>
            <a:r>
              <a:rPr lang="en-US" dirty="0"/>
              <a:t>Data Providers:</a:t>
            </a:r>
          </a:p>
          <a:p>
            <a:pPr lvl="2"/>
            <a:r>
              <a:rPr lang="en-US" dirty="0"/>
              <a:t>NASA - Landsat 8 Satellite Imagery Data</a:t>
            </a:r>
            <a:endParaRPr lang="en-US" dirty="0">
              <a:cs typeface="Calibri"/>
            </a:endParaRPr>
          </a:p>
          <a:p>
            <a:pPr lvl="2"/>
            <a:r>
              <a:rPr lang="en-US" dirty="0"/>
              <a:t>The World Bank - Digital Elevation Data</a:t>
            </a:r>
          </a:p>
          <a:p>
            <a:pPr lvl="2"/>
            <a:r>
              <a:rPr lang="en-US" dirty="0"/>
              <a:t>Humanitarian Data Exchange - Road Data</a:t>
            </a:r>
          </a:p>
          <a:p>
            <a:pPr lvl="2"/>
            <a:r>
              <a:rPr lang="en-US" dirty="0"/>
              <a:t>Open Street Maps - Road Data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78276C6-898E-4141-A493-2A1B8586B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6" t="11444" r="1876" b="13851"/>
          <a:stretch/>
        </p:blipFill>
        <p:spPr bwMode="auto">
          <a:xfrm>
            <a:off x="10519590" y="4811037"/>
            <a:ext cx="1524000" cy="151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2C33FF9-DE35-485F-8C6E-13895A88FB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91"/>
          <a:stretch/>
        </p:blipFill>
        <p:spPr bwMode="auto">
          <a:xfrm>
            <a:off x="10548182" y="2804102"/>
            <a:ext cx="1571927" cy="134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14DC15-1F0A-4AC4-A294-85D57C699C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95"/>
          <a:stretch/>
        </p:blipFill>
        <p:spPr bwMode="auto">
          <a:xfrm>
            <a:off x="10668000" y="910144"/>
            <a:ext cx="1227180" cy="150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E33FF5AA-BB43-4A28-9076-B670C22F8A69}"/>
              </a:ext>
            </a:extLst>
          </p:cNvPr>
          <p:cNvSpPr txBox="1">
            <a:spLocks/>
          </p:cNvSpPr>
          <p:nvPr/>
        </p:nvSpPr>
        <p:spPr>
          <a:xfrm>
            <a:off x="10560122" y="244288"/>
            <a:ext cx="1442936" cy="767455"/>
          </a:xfrm>
          <a:prstGeom prst="rect">
            <a:avLst/>
          </a:prstGeom>
          <a:effectLst>
            <a:glow>
              <a:schemeClr val="bg2">
                <a:lumMod val="75000"/>
              </a:schemeClr>
            </a:glow>
          </a:effectLst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rgbClr val="002060"/>
                </a:solidFill>
                <a:effectLst>
                  <a:glow>
                    <a:schemeClr val="accent1">
                      <a:alpha val="40000"/>
                    </a:schemeClr>
                  </a:glow>
                </a:effectLst>
              </a:rPr>
              <a:t>NORTHERN</a:t>
            </a:r>
            <a:br>
              <a:rPr lang="en-US" b="1">
                <a:solidFill>
                  <a:srgbClr val="002060"/>
                </a:solidFill>
                <a:effectLst>
                  <a:glow>
                    <a:schemeClr val="accent1">
                      <a:alpha val="40000"/>
                    </a:schemeClr>
                  </a:glow>
                </a:effectLst>
              </a:rPr>
            </a:br>
            <a:r>
              <a:rPr lang="en-US" b="1">
                <a:solidFill>
                  <a:srgbClr val="002060"/>
                </a:solidFill>
                <a:effectLst>
                  <a:glow>
                    <a:schemeClr val="accent1">
                      <a:alpha val="40000"/>
                    </a:schemeClr>
                  </a:glow>
                </a:effectLst>
              </a:rPr>
              <a:t>ARIZONA</a:t>
            </a:r>
            <a:br>
              <a:rPr lang="en-US" b="1">
                <a:solidFill>
                  <a:srgbClr val="002060"/>
                </a:solidFill>
                <a:effectLst>
                  <a:glow>
                    <a:schemeClr val="accent1">
                      <a:alpha val="40000"/>
                    </a:schemeClr>
                  </a:glow>
                </a:effectLst>
              </a:rPr>
            </a:br>
            <a:r>
              <a:rPr lang="en-US" b="1">
                <a:solidFill>
                  <a:srgbClr val="002060"/>
                </a:solidFill>
                <a:effectLst>
                  <a:glow>
                    <a:schemeClr val="accent1">
                      <a:alpha val="40000"/>
                    </a:schemeClr>
                  </a:glow>
                </a:effectLst>
              </a:rPr>
              <a:t>UNIVERSITY</a:t>
            </a:r>
          </a:p>
          <a:p>
            <a:endParaRPr lang="en-US">
              <a:effectLst>
                <a:glow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30AD85F-BB9D-4EE1-8D63-72C1377CF005}"/>
              </a:ext>
            </a:extLst>
          </p:cNvPr>
          <p:cNvSpPr txBox="1">
            <a:spLocks/>
          </p:cNvSpPr>
          <p:nvPr/>
        </p:nvSpPr>
        <p:spPr>
          <a:xfrm>
            <a:off x="10788548" y="4559331"/>
            <a:ext cx="1031803" cy="330142"/>
          </a:xfrm>
          <a:prstGeom prst="rect">
            <a:avLst/>
          </a:prstGeom>
          <a:effectLst>
            <a:glow>
              <a:schemeClr val="bg2">
                <a:lumMod val="75000"/>
              </a:schemeClr>
            </a:glow>
          </a:effectLst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effectLst>
                  <a:glow>
                    <a:schemeClr val="accent1">
                      <a:alpha val="40000"/>
                    </a:schemeClr>
                  </a:glow>
                </a:effectLst>
              </a:rPr>
              <a:t>ARIZONA</a:t>
            </a:r>
            <a:endParaRPr lang="en-US" sz="2800" b="1">
              <a:effectLst>
                <a:glow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7CD945F-C9E5-4F37-9EF9-9DA02EB4D5BA}"/>
              </a:ext>
            </a:extLst>
          </p:cNvPr>
          <p:cNvSpPr txBox="1">
            <a:spLocks/>
          </p:cNvSpPr>
          <p:nvPr/>
        </p:nvSpPr>
        <p:spPr>
          <a:xfrm>
            <a:off x="10612677" y="6296965"/>
            <a:ext cx="1442936" cy="504767"/>
          </a:xfrm>
          <a:prstGeom prst="rect">
            <a:avLst/>
          </a:prstGeom>
          <a:effectLst>
            <a:glow>
              <a:schemeClr val="bg2">
                <a:lumMod val="75000"/>
              </a:schemeClr>
            </a:glo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>
                <a:effectLst>
                  <a:glow>
                    <a:schemeClr val="accent6">
                      <a:lumMod val="75000"/>
                    </a:schemeClr>
                  </a:glow>
                </a:effectLst>
              </a:rPr>
              <a:t>SPACE GRANT </a:t>
            </a:r>
            <a:br>
              <a:rPr lang="en-US" sz="1600" b="1">
                <a:effectLst>
                  <a:glow>
                    <a:schemeClr val="accent6">
                      <a:lumMod val="75000"/>
                    </a:schemeClr>
                  </a:glow>
                </a:effectLst>
              </a:rPr>
            </a:br>
            <a:r>
              <a:rPr lang="en-US" sz="1600" b="1">
                <a:effectLst>
                  <a:glow>
                    <a:schemeClr val="accent6">
                      <a:lumMod val="75000"/>
                    </a:schemeClr>
                  </a:glow>
                </a:effectLst>
              </a:rPr>
              <a:t>CONSORTIUM</a:t>
            </a:r>
          </a:p>
        </p:txBody>
      </p:sp>
    </p:spTree>
    <p:extLst>
      <p:ext uri="{BB962C8B-B14F-4D97-AF65-F5344CB8AC3E}">
        <p14:creationId xmlns:p14="http://schemas.microsoft.com/office/powerpoint/2010/main" val="3398657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553</Words>
  <Application>Microsoft Office PowerPoint</Application>
  <PresentationFormat>Widescreen</PresentationFormat>
  <Paragraphs>69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Using Remote Sensing to Determine Vegetation Change  and Impacts to Communities.   Case Study in Eastern Jamaica – Hurricane Matthew</vt:lpstr>
      <vt:lpstr>Methodology</vt:lpstr>
      <vt:lpstr>NDVI</vt:lpstr>
      <vt:lpstr>PowerPoint Presentation</vt:lpstr>
      <vt:lpstr>Impact to Communities</vt:lpstr>
      <vt:lpstr>Conclusion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Hurricanes</dc:title>
  <dc:creator>Jacob Cain</dc:creator>
  <cp:lastModifiedBy>Jacob Cain</cp:lastModifiedBy>
  <cp:revision>1</cp:revision>
  <dcterms:created xsi:type="dcterms:W3CDTF">2021-03-14T08:11:07Z</dcterms:created>
  <dcterms:modified xsi:type="dcterms:W3CDTF">2021-04-03T07:57:54Z</dcterms:modified>
</cp:coreProperties>
</file>